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7"/>
  </p:notesMasterIdLst>
  <p:sldIdLst>
    <p:sldId id="4267" r:id="rId2"/>
    <p:sldId id="4270" r:id="rId3"/>
    <p:sldId id="4269" r:id="rId4"/>
    <p:sldId id="4268" r:id="rId5"/>
    <p:sldId id="4271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1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>
      <p:cViewPr>
        <p:scale>
          <a:sx n="60" d="100"/>
          <a:sy n="60" d="100"/>
        </p:scale>
        <p:origin x="3096" y="1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00F96F-B6DD-F74C-9849-2529B74FE5AB}" type="datetimeFigureOut">
              <a:rPr lang="de-DE" smtClean="0"/>
              <a:t>20.07.26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53B60F-6B34-E945-B9CE-3C3B2277220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689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53B60F-6B34-E945-B9CE-3C3B2277220B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64954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9F9E23-AC44-AE9F-A072-213D5A874B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9952B9B-E050-9962-8C9B-B278CEB1FE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806964F-76BF-2A22-38A8-5F520F752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01C49-1164-F549-B9C5-FC9A4B661F28}" type="datetimeFigureOut">
              <a:rPr lang="de-DE" smtClean="0"/>
              <a:t>20.07.26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1649040-7F01-C220-C098-7573D7309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E406966-09CA-FDFC-C7F5-58BDDE0AB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A82D8-14D9-CA42-A285-D468F0804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24057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2000">
        <p14:prism dir="u" isInverted="1"/>
      </p:transition>
    </mc:Choice>
    <mc:Fallback>
      <p:transition spd="slow" advClick="0" advTm="2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4FF6E1-DF80-E9BA-6F13-15831FA3A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D87C83F-673F-662F-83B1-AFA502C85C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91D5BED-4095-4B31-6802-1AF95110A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01C49-1164-F549-B9C5-FC9A4B661F28}" type="datetimeFigureOut">
              <a:rPr lang="de-DE" smtClean="0"/>
              <a:t>20.07.26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C19C600-F02C-230D-F795-A59D4DCFE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70138AF-C600-A337-BFD7-1CA8661C3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A82D8-14D9-CA42-A285-D468F0804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04740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2000">
        <p14:prism dir="u" isInverted="1"/>
      </p:transition>
    </mc:Choice>
    <mc:Fallback>
      <p:transition spd="slow" advClick="0" advTm="2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450B7486-099B-52D1-5AE9-A4A62F2D32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BFA7879-0532-13C6-AF65-D7E19FD6FE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B57A399-4BE1-4447-4D18-F20792E2C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01C49-1164-F549-B9C5-FC9A4B661F28}" type="datetimeFigureOut">
              <a:rPr lang="de-DE" smtClean="0"/>
              <a:t>20.07.26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94AF919-EFD9-57EF-7D86-C8FD3AB24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32E7132-E418-E5EC-0C27-084A34532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A82D8-14D9-CA42-A285-D468F0804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36773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2000">
        <p14:prism dir="u" isInverted="1"/>
      </p:transition>
    </mc:Choice>
    <mc:Fallback>
      <p:transition spd="slow" advClick="0" advTm="2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F0A47D-ECBF-D6CC-9AFF-5B39D44B4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7FDA04A-E368-E68D-8647-5B42B58CFE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ACE3195-17A6-8581-3953-D6109CE56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01C49-1164-F549-B9C5-FC9A4B661F28}" type="datetimeFigureOut">
              <a:rPr lang="de-DE" smtClean="0"/>
              <a:t>20.07.26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D74BFE8-0B44-5AB9-3CFB-8379D6FB1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79C980B-0CC4-07BB-0BB4-4EDD92A10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A82D8-14D9-CA42-A285-D468F0804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83272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2000">
        <p14:prism dir="u" isInverted="1"/>
      </p:transition>
    </mc:Choice>
    <mc:Fallback>
      <p:transition spd="slow" advClick="0" advTm="2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694503-E86A-ADB6-1056-694475D9E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BE34670-2E27-8463-D944-037E07A494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DD421AE-3EE2-CDD6-EB90-BBC9A0F8C4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01C49-1164-F549-B9C5-FC9A4B661F28}" type="datetimeFigureOut">
              <a:rPr lang="de-DE" smtClean="0"/>
              <a:t>20.07.26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908DC53-B145-60F7-EB56-9D5B5C4F9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8946D03-6F3A-D554-6384-A6BBD5471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A82D8-14D9-CA42-A285-D468F0804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3436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2000">
        <p14:prism dir="u" isInverted="1"/>
      </p:transition>
    </mc:Choice>
    <mc:Fallback>
      <p:transition spd="slow" advClick="0" advTm="2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A351EA-4759-4E88-0B2B-29D9D1E75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E3C27E5-9681-BB5F-6515-C812227ECC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B7A5B62-8379-7AE5-242C-179177FDD8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E59D92A-0545-E559-0E7B-562613B55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01C49-1164-F549-B9C5-FC9A4B661F28}" type="datetimeFigureOut">
              <a:rPr lang="de-DE" smtClean="0"/>
              <a:t>20.07.26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D44869F-4E60-1DCF-E244-FC8E52892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3B64313-B1DC-4FCE-9EC6-E5E5157A5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A82D8-14D9-CA42-A285-D468F0804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4860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2000">
        <p14:prism dir="u" isInverted="1"/>
      </p:transition>
    </mc:Choice>
    <mc:Fallback>
      <p:transition spd="slow" advClick="0" advTm="2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B12888-7175-FD2A-9184-B4A3A1FD5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7BAF028-3287-4687-C89C-6E509063F1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26FCC8D-4C2A-8DC7-80F5-8E113F220B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A3B401A-8402-03DC-8A9D-C5A5A1108E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D650757-DC65-2586-65D9-1DF37E3957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6F032C53-DADD-1268-2011-0C4A7163A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01C49-1164-F549-B9C5-FC9A4B661F28}" type="datetimeFigureOut">
              <a:rPr lang="de-DE" smtClean="0"/>
              <a:t>20.07.26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C97AE06D-3720-84CA-2FD5-0F6DF5359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180F04A0-89A8-048C-5D68-26718EF8F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A82D8-14D9-CA42-A285-D468F0804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84701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2000">
        <p14:prism dir="u" isInverted="1"/>
      </p:transition>
    </mc:Choice>
    <mc:Fallback>
      <p:transition spd="slow" advClick="0" advTm="2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245DF7-EF53-D79D-C673-A3CD03AE3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B57653B-0ADE-7334-B08A-D99560410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01C49-1164-F549-B9C5-FC9A4B661F28}" type="datetimeFigureOut">
              <a:rPr lang="de-DE" smtClean="0"/>
              <a:t>20.07.26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392F417-909B-CD4D-E788-CC2C43414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14CD580-75A5-480F-C86F-7C0D688B6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A82D8-14D9-CA42-A285-D468F0804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85632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2000">
        <p14:prism dir="u" isInverted="1"/>
      </p:transition>
    </mc:Choice>
    <mc:Fallback>
      <p:transition spd="slow" advClick="0" advTm="2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9EDC698-47C1-F32F-10BD-31377FAA0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01C49-1164-F549-B9C5-FC9A4B661F28}" type="datetimeFigureOut">
              <a:rPr lang="de-DE" smtClean="0"/>
              <a:t>20.07.26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561F459-FE62-2F31-18B1-B9EAA73250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73C754A-86E2-E680-485E-E5EC44BD1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A82D8-14D9-CA42-A285-D468F0804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75559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2000">
        <p14:prism dir="u" isInverted="1"/>
      </p:transition>
    </mc:Choice>
    <mc:Fallback>
      <p:transition spd="slow" advClick="0" advTm="2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0D1652-6926-2CD0-E6E7-7CEB6CFE6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0599A42-6F2C-664A-69DF-7DCBAEA776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AB84316-6903-B2C5-4FC5-12338BAE00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EBC4352-5733-F89C-40E1-2556B5341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01C49-1164-F549-B9C5-FC9A4B661F28}" type="datetimeFigureOut">
              <a:rPr lang="de-DE" smtClean="0"/>
              <a:t>20.07.26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E72824F-E4C2-8CF0-8668-B8CF0124D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E3D96DC-F08F-7D2E-8BCF-34278FBD4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A82D8-14D9-CA42-A285-D468F0804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3130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2000">
        <p14:prism dir="u" isInverted="1"/>
      </p:transition>
    </mc:Choice>
    <mc:Fallback>
      <p:transition spd="slow" advClick="0" advTm="2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FBB171-9765-C9B9-F21B-D96BC5B3C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71C92620-8693-6E4A-F7FD-C13DDD7222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3109962-047D-508F-52C5-045C7C29F6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95FB8A8-9305-3678-FC26-79571AAA9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01C49-1164-F549-B9C5-FC9A4B661F28}" type="datetimeFigureOut">
              <a:rPr lang="de-DE" smtClean="0"/>
              <a:t>20.07.26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F838D2C-7132-EFE2-D433-25509AA34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EB9B599-7F40-4807-170A-4884EC4D1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A82D8-14D9-CA42-A285-D468F0804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9995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2000">
        <p14:prism dir="u" isInverted="1"/>
      </p:transition>
    </mc:Choice>
    <mc:Fallback>
      <p:transition spd="slow" advClick="0" advTm="2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FE384450-00FB-9D3B-2C4D-740AE130C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BB8C6EA-ED8E-12E4-CCF1-E37AEF864D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38DE893-F9CE-6620-5C8E-DD7E23B135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601C49-1164-F549-B9C5-FC9A4B661F28}" type="datetimeFigureOut">
              <a:rPr lang="de-DE" smtClean="0"/>
              <a:t>20.07.26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8DBB6F7-195E-2603-7DD0-68A04495B0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E38AB0A-E8F0-CE79-A02F-558B7EBBF5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EA82D8-14D9-CA42-A285-D468F0804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480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1600" advClick="0" advTm="2000">
        <p14:prism dir="u" isInverted="1"/>
      </p:transition>
    </mc:Choice>
    <mc:Fallback>
      <p:transition spd="slow" advClick="0" advTm="2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1E8731-8D16-2677-D5CD-E879BD0AE4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CA68EAD7-727E-EF7F-B66B-9CE32D941164}"/>
              </a:ext>
            </a:extLst>
          </p:cNvPr>
          <p:cNvSpPr/>
          <p:nvPr/>
        </p:nvSpPr>
        <p:spPr>
          <a:xfrm>
            <a:off x="6461165" y="0"/>
            <a:ext cx="573083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32D40532-2D9C-5C08-2C13-8D3EBD26CB58}"/>
              </a:ext>
            </a:extLst>
          </p:cNvPr>
          <p:cNvSpPr txBox="1"/>
          <p:nvPr/>
        </p:nvSpPr>
        <p:spPr>
          <a:xfrm>
            <a:off x="6771002" y="2528753"/>
            <a:ext cx="5348290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1200" dirty="0">
                <a:solidFill>
                  <a:sysClr val="windowText" lastClr="000000"/>
                </a:solidFill>
                <a:latin typeface="Impact" panose="020B0806030902050204" pitchFamily="34" charset="0"/>
              </a:rPr>
              <a:t>MISSION</a:t>
            </a:r>
            <a:endParaRPr kumimoji="0" lang="de-DE" sz="11200" b="0" i="0" u="none" strike="noStrike" kern="1200" cap="none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ahmen 1">
            <a:extLst>
              <a:ext uri="{FF2B5EF4-FFF2-40B4-BE49-F238E27FC236}">
                <a16:creationId xmlns:a16="http://schemas.microsoft.com/office/drawing/2014/main" id="{F8C049A1-852E-C0EF-1098-53D467E26950}"/>
              </a:ext>
            </a:extLst>
          </p:cNvPr>
          <p:cNvSpPr/>
          <p:nvPr/>
        </p:nvSpPr>
        <p:spPr>
          <a:xfrm>
            <a:off x="627042" y="570572"/>
            <a:ext cx="5222916" cy="5716856"/>
          </a:xfrm>
          <a:prstGeom prst="frame">
            <a:avLst>
              <a:gd name="adj1" fmla="val 1031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2B897FF-03D9-35DA-D8F0-5B8DB146C96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6631" r="13533" b="31262"/>
          <a:stretch>
            <a:fillRect/>
          </a:stretch>
        </p:blipFill>
        <p:spPr>
          <a:xfrm>
            <a:off x="1238250" y="-528041"/>
            <a:ext cx="4857750" cy="6286499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18C545FC-E051-9992-81BB-18CD0AF621B7}"/>
              </a:ext>
            </a:extLst>
          </p:cNvPr>
          <p:cNvSpPr txBox="1"/>
          <p:nvPr/>
        </p:nvSpPr>
        <p:spPr>
          <a:xfrm>
            <a:off x="6835019" y="3921994"/>
            <a:ext cx="49831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3000" dirty="0">
                <a:solidFill>
                  <a:srgbClr val="FF3131"/>
                </a:solidFill>
                <a:latin typeface="Impact" panose="020B0806030902050204" pitchFamily="34" charset="0"/>
              </a:rPr>
              <a:t>Wenn der Ruf größer ist als du. </a:t>
            </a:r>
            <a:endParaRPr kumimoji="0" lang="de-DE" sz="3000" b="0" i="0" u="none" strike="noStrike" kern="1200" cap="none" normalizeH="0" baseline="0" noProof="0" dirty="0">
              <a:ln>
                <a:noFill/>
              </a:ln>
              <a:solidFill>
                <a:srgbClr val="FF313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81578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4000"/>
    </mc:Choice>
    <mc:Fallback>
      <p:transition advClick="0" advTm="4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09755-3E1F-03D5-FF74-3AFADF4F0E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EFBEAC22-9DFC-24B7-FF97-8AB0AFF6CA2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321"/>
          <a:stretch>
            <a:fillRect/>
          </a:stretch>
        </p:blipFill>
        <p:spPr>
          <a:xfrm>
            <a:off x="1198544" y="0"/>
            <a:ext cx="5143500" cy="6287428"/>
          </a:xfrm>
          <a:prstGeom prst="rect">
            <a:avLst/>
          </a:prstGeom>
        </p:spPr>
      </p:pic>
      <p:sp>
        <p:nvSpPr>
          <p:cNvPr id="2" name="Rahmen 1">
            <a:extLst>
              <a:ext uri="{FF2B5EF4-FFF2-40B4-BE49-F238E27FC236}">
                <a16:creationId xmlns:a16="http://schemas.microsoft.com/office/drawing/2014/main" id="{0D332E6E-013B-55C7-A783-BDF648E37404}"/>
              </a:ext>
            </a:extLst>
          </p:cNvPr>
          <p:cNvSpPr/>
          <p:nvPr/>
        </p:nvSpPr>
        <p:spPr>
          <a:xfrm>
            <a:off x="627042" y="570572"/>
            <a:ext cx="5222916" cy="5716856"/>
          </a:xfrm>
          <a:prstGeom prst="frame">
            <a:avLst>
              <a:gd name="adj1" fmla="val 1031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4895220-AEC4-8D17-B42A-741C7D3A4FC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8" b="16640"/>
          <a:stretch>
            <a:fillRect/>
          </a:stretch>
        </p:blipFill>
        <p:spPr>
          <a:xfrm>
            <a:off x="1198544" y="29817"/>
            <a:ext cx="5135878" cy="5716856"/>
          </a:xfrm>
          <a:prstGeom prst="rect">
            <a:avLst/>
          </a:prstGeom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768C8250-F5B6-D4E3-2A21-47312CA1CA88}"/>
              </a:ext>
            </a:extLst>
          </p:cNvPr>
          <p:cNvSpPr/>
          <p:nvPr/>
        </p:nvSpPr>
        <p:spPr>
          <a:xfrm>
            <a:off x="6461165" y="0"/>
            <a:ext cx="573083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B9CD8509-6B27-1F61-192F-84F50DCFBAC8}"/>
              </a:ext>
            </a:extLst>
          </p:cNvPr>
          <p:cNvSpPr txBox="1"/>
          <p:nvPr/>
        </p:nvSpPr>
        <p:spPr>
          <a:xfrm>
            <a:off x="6866644" y="2367171"/>
            <a:ext cx="544447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6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+mn-cs"/>
              </a:rPr>
              <a:t>Vortrag mit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6600" dirty="0">
                <a:solidFill>
                  <a:sysClr val="windowText" lastClr="000000"/>
                </a:solidFill>
                <a:latin typeface="Impact" panose="020B0806030902050204" pitchFamily="34" charset="0"/>
              </a:rPr>
              <a:t>Familie Zeier 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92859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4000"/>
    </mc:Choice>
    <mc:Fallback>
      <p:transition advClick="0" advTm="4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38A273-C93C-D4B2-7AEE-9E8773DC4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ahmen 1">
            <a:extLst>
              <a:ext uri="{FF2B5EF4-FFF2-40B4-BE49-F238E27FC236}">
                <a16:creationId xmlns:a16="http://schemas.microsoft.com/office/drawing/2014/main" id="{9FB1FF07-F481-7A20-7194-EE2B4B8F9DC2}"/>
              </a:ext>
            </a:extLst>
          </p:cNvPr>
          <p:cNvSpPr/>
          <p:nvPr/>
        </p:nvSpPr>
        <p:spPr>
          <a:xfrm>
            <a:off x="627042" y="570572"/>
            <a:ext cx="5222916" cy="5716856"/>
          </a:xfrm>
          <a:prstGeom prst="frame">
            <a:avLst>
              <a:gd name="adj1" fmla="val 1031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B080285A-09F0-0397-3386-63E5AC6DC2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60360" y="1110665"/>
            <a:ext cx="8242969" cy="4636670"/>
          </a:xfrm>
          <a:prstGeom prst="rect">
            <a:avLst/>
          </a:prstGeom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FD043EF6-4BCF-46CA-DB1D-B47A73CCDD1E}"/>
              </a:ext>
            </a:extLst>
          </p:cNvPr>
          <p:cNvSpPr/>
          <p:nvPr/>
        </p:nvSpPr>
        <p:spPr>
          <a:xfrm>
            <a:off x="6461165" y="0"/>
            <a:ext cx="573083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BAA4AD2-8DD1-821D-ECF1-B96468141208}"/>
              </a:ext>
            </a:extLst>
          </p:cNvPr>
          <p:cNvSpPr txBox="1"/>
          <p:nvPr/>
        </p:nvSpPr>
        <p:spPr>
          <a:xfrm>
            <a:off x="6811950" y="2367171"/>
            <a:ext cx="515070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6600" dirty="0">
                <a:solidFill>
                  <a:sysClr val="windowText" lastClr="000000"/>
                </a:solidFill>
                <a:latin typeface="Impact" panose="020B0806030902050204" pitchFamily="34" charset="0"/>
              </a:rPr>
              <a:t>Von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>
              <a:solidFill>
                <a:sysClr val="windowText" lastClr="000000"/>
              </a:solidFill>
              <a:latin typeface="Calibri" panose="020F0502020204030204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32E9DFF-D9E3-242F-1DAE-2DFA74CD81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1950" y="1522460"/>
            <a:ext cx="4592396" cy="381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699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4000"/>
    </mc:Choice>
    <mc:Fallback>
      <p:transition advClick="0" advTm="4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A53D42-4B07-D4D4-0E9A-3B5DE67FD8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FB5E34A4-684C-A607-600F-E790626B3CD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823" t="5608" r="39338" b="26504"/>
          <a:stretch>
            <a:fillRect/>
          </a:stretch>
        </p:blipFill>
        <p:spPr>
          <a:xfrm>
            <a:off x="627042" y="570572"/>
            <a:ext cx="5222916" cy="5173003"/>
          </a:xfrm>
          <a:prstGeom prst="rect">
            <a:avLst/>
          </a:prstGeom>
        </p:spPr>
      </p:pic>
      <p:sp>
        <p:nvSpPr>
          <p:cNvPr id="2" name="Rahmen 1">
            <a:extLst>
              <a:ext uri="{FF2B5EF4-FFF2-40B4-BE49-F238E27FC236}">
                <a16:creationId xmlns:a16="http://schemas.microsoft.com/office/drawing/2014/main" id="{5903B0C5-0B9D-5D0F-7E0B-C16E8100F70F}"/>
              </a:ext>
            </a:extLst>
          </p:cNvPr>
          <p:cNvSpPr/>
          <p:nvPr/>
        </p:nvSpPr>
        <p:spPr>
          <a:xfrm>
            <a:off x="627042" y="570572"/>
            <a:ext cx="5222916" cy="5716856"/>
          </a:xfrm>
          <a:prstGeom prst="frame">
            <a:avLst>
              <a:gd name="adj1" fmla="val 1031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E8027DC-CC71-1CE8-0A43-3634F10097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459" t="5608" r="44011" b="26504"/>
          <a:stretch>
            <a:fillRect/>
          </a:stretch>
        </p:blipFill>
        <p:spPr>
          <a:xfrm>
            <a:off x="-647001" y="570571"/>
            <a:ext cx="5916833" cy="5173003"/>
          </a:xfrm>
          <a:prstGeom prst="rect">
            <a:avLst/>
          </a:prstGeom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E1C211C5-FBA2-B8DF-BB39-F8CAF6A6B84C}"/>
              </a:ext>
            </a:extLst>
          </p:cNvPr>
          <p:cNvSpPr/>
          <p:nvPr/>
        </p:nvSpPr>
        <p:spPr>
          <a:xfrm>
            <a:off x="6461165" y="0"/>
            <a:ext cx="573083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8B3D80C5-0011-E2B8-A0D2-9712B37D0BB0}"/>
              </a:ext>
            </a:extLst>
          </p:cNvPr>
          <p:cNvSpPr txBox="1"/>
          <p:nvPr/>
        </p:nvSpPr>
        <p:spPr>
          <a:xfrm>
            <a:off x="7041291" y="2367171"/>
            <a:ext cx="431923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6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+mn-cs"/>
              </a:rPr>
              <a:t>20. Oktober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6600" dirty="0">
                <a:solidFill>
                  <a:sysClr val="windowText" lastClr="000000"/>
                </a:solidFill>
                <a:latin typeface="Impact" panose="020B0806030902050204" pitchFamily="34" charset="0"/>
              </a:rPr>
              <a:t>19:00</a:t>
            </a:r>
            <a:r>
              <a:rPr kumimoji="0" lang="de-DE" sz="6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+mn-cs"/>
              </a:rPr>
              <a:t> Uhr</a:t>
            </a:r>
          </a:p>
        </p:txBody>
      </p:sp>
    </p:spTree>
    <p:extLst>
      <p:ext uri="{BB962C8B-B14F-4D97-AF65-F5344CB8AC3E}">
        <p14:creationId xmlns:p14="http://schemas.microsoft.com/office/powerpoint/2010/main" val="35037351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4000"/>
    </mc:Choice>
    <mc:Fallback>
      <p:transition advClick="0" advTm="4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208566-6C5A-16D8-A7CF-9215F1F966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ahmen 1">
            <a:extLst>
              <a:ext uri="{FF2B5EF4-FFF2-40B4-BE49-F238E27FC236}">
                <a16:creationId xmlns:a16="http://schemas.microsoft.com/office/drawing/2014/main" id="{2D3A14FF-0483-C00D-C6B0-9D383DC5A8A1}"/>
              </a:ext>
            </a:extLst>
          </p:cNvPr>
          <p:cNvSpPr/>
          <p:nvPr/>
        </p:nvSpPr>
        <p:spPr>
          <a:xfrm>
            <a:off x="627042" y="570572"/>
            <a:ext cx="5222916" cy="5716856"/>
          </a:xfrm>
          <a:prstGeom prst="frame">
            <a:avLst>
              <a:gd name="adj1" fmla="val 1031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900480D-91CF-FAF3-02FE-52938B89F3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002"/>
          <a:stretch>
            <a:fillRect/>
          </a:stretch>
        </p:blipFill>
        <p:spPr>
          <a:xfrm>
            <a:off x="-403860" y="570572"/>
            <a:ext cx="7772400" cy="5362868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50E180FD-1423-145F-4A45-35EBD9CD837B}"/>
              </a:ext>
            </a:extLst>
          </p:cNvPr>
          <p:cNvSpPr/>
          <p:nvPr/>
        </p:nvSpPr>
        <p:spPr>
          <a:xfrm>
            <a:off x="627042" y="5740400"/>
            <a:ext cx="5222916" cy="5470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93EA648E-6172-2542-4266-247DAC8D513A}"/>
              </a:ext>
            </a:extLst>
          </p:cNvPr>
          <p:cNvSpPr/>
          <p:nvPr/>
        </p:nvSpPr>
        <p:spPr>
          <a:xfrm rot="16200000">
            <a:off x="-1710902" y="3402456"/>
            <a:ext cx="5222916" cy="5470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0E0E117F-8980-5986-C710-8D9579036305}"/>
              </a:ext>
            </a:extLst>
          </p:cNvPr>
          <p:cNvSpPr/>
          <p:nvPr/>
        </p:nvSpPr>
        <p:spPr>
          <a:xfrm>
            <a:off x="6461165" y="0"/>
            <a:ext cx="573083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4ABA80F6-7ED8-248E-40D2-FCC28C21E854}"/>
              </a:ext>
            </a:extLst>
          </p:cNvPr>
          <p:cNvSpPr txBox="1"/>
          <p:nvPr/>
        </p:nvSpPr>
        <p:spPr>
          <a:xfrm>
            <a:off x="6880860" y="1859339"/>
            <a:ext cx="442425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6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+mn-cs"/>
              </a:rPr>
              <a:t>Im Gemeinde- haus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27679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4000"/>
    </mc:Choice>
    <mc:Fallback>
      <p:transition advClick="0" advTm="4000"/>
    </mc:Fallback>
  </mc:AlternateContent>
</p:sld>
</file>

<file path=ppt/theme/theme1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hwarzer Hintergrund" id="{9FF5AEAE-31DA-BA41-B267-0B6DA51D1E33}" vid="{13A475BC-0EA8-0A4F-8363-FD45F62DDF4F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</Words>
  <Application>Microsoft Macintosh PowerPoint</Application>
  <PresentationFormat>Breitbild</PresentationFormat>
  <Paragraphs>9</Paragraphs>
  <Slides>5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1" baseType="lpstr">
      <vt:lpstr>Aptos</vt:lpstr>
      <vt:lpstr>Arial</vt:lpstr>
      <vt:lpstr>Calibri</vt:lpstr>
      <vt:lpstr>Calibri Light</vt:lpstr>
      <vt:lpstr>Impact</vt:lpstr>
      <vt:lpstr>1_Office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Zeier, Benjamin und Lena</dc:creator>
  <cp:lastModifiedBy>Zeier, Benjamin und Lena</cp:lastModifiedBy>
  <cp:revision>1</cp:revision>
  <dcterms:created xsi:type="dcterms:W3CDTF">2026-07-21T02:57:08Z</dcterms:created>
  <dcterms:modified xsi:type="dcterms:W3CDTF">2026-07-21T03:19:58Z</dcterms:modified>
</cp:coreProperties>
</file>