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4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/>
    <p:restoredTop sz="94694"/>
  </p:normalViewPr>
  <p:slideViewPr>
    <p:cSldViewPr snapToGrid="0">
      <p:cViewPr varScale="1">
        <p:scale>
          <a:sx n="99" d="100"/>
          <a:sy n="99" d="100"/>
        </p:scale>
        <p:origin x="20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1547A-4EF6-69EA-9E10-ED66F00E6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467C39-3B26-771D-025D-6CD74C896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0C49D0-ACDE-D636-D361-38788771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44941-31F6-3118-FBD6-EA857428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89E61F-881B-534F-9228-B311F8CA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94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FB780-3C4B-1475-8A32-9EB5CEF6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026FBA-5A57-772C-B669-876683149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9D3CE3-95D9-828B-8F3C-B1F92DCE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3E6808-4FE4-5EF4-213A-D63BE81B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4720FD-BA2E-3232-15F6-B452BA48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2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775634-BD18-AB48-9F2E-5076473BF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33D554D-2DF6-EF3C-37B9-22E0ABCF4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C1DFF8-1A5F-0147-EE07-41B4DD3B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30FDCF-B2BE-CDF2-240B-F43AA14C6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8F6FFD-DE1A-1044-2D39-81FBC8C7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08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25577-5413-139D-3312-36916F10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ECEDBC-CB31-143D-266E-88485F28E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824FD9-87E9-D494-962C-DEB7C5E9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430AA2-6879-50F0-18B6-06EA6509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3118CF-97D5-38BF-ACFA-75EE814D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41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DA904D-77C6-7DB8-252B-1E1F29E4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73ACA3-6A77-E1B6-4B0B-DD309A14B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B44102-9C2C-1634-E65C-2F495E8C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4A9510-3589-1D3C-9C16-8ED14487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4A362B-2E48-5EAF-A741-88EDFA7A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20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ADCCF-5951-038F-F34B-ADB8893D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FA7CE3-AFAA-4E9B-6674-357619FCD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46DB5B-7DD3-5551-A65D-1EE9DAB96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A0D870-1528-9DC4-C575-6767DCED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986AC2-436F-717C-70C3-682FDDB7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E255D5-384C-48C2-27A8-DFFF6B58D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5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F31AC-9921-AC10-9BEA-FC077E3B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4BC291-43EC-F1C2-0503-5DEFEC24C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2D0AFDD-1FA0-350B-EB5B-AC24A25CB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7654BF-6F2B-3C9E-AFF6-B2F0C1FC7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E7E8A69-23F1-D910-AAA7-A5FC160AD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E76694-9019-A49D-3D41-A9419194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11600D-90A6-5874-F472-A2A7D3D86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B26BF7-A65A-A6CF-2637-669D9A63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52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5B62A-FD1D-2801-CBCA-2C6A92A32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13505-C79B-8FA9-1CD6-219EDD7E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736A30-B569-0E05-8418-FC6B0F97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2BBA74-6331-31A8-A1BA-6FD08C52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57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59BA3E-4A07-AC0C-45AC-453D4DFC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611D95-EAB4-22BD-98E9-FAEB5416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CA4AD1-8D6B-13AC-5906-BA6C6F14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27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C9C57-05B8-E1D0-A9F9-A927244C2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6B7A47-7424-6457-9822-180D84FEA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74240D-98D1-8BBF-D087-5B6DAB5D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538D2C-3D25-FC41-AA22-6E1C2029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87D014-4058-0A58-A5B6-2254AAA7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B99208-3009-61BB-4DFD-529B9C00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824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BC875-054B-0CB2-0395-FBE1A7D9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31F6E7-40E3-C619-4A7F-6A1FCDE11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F83591-8501-C821-F636-9FF5D884B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68A1C7-116D-EA23-F432-D1A37FE1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50A8EB-3F97-2389-F65F-B5A2D2492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C803C9-A28E-E84B-1ACF-2457BC76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16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F44997-E3D7-BDE2-8F95-18257829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BCA850-E057-A60D-8445-0CB464FB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C0D7B7-B349-00E9-844C-BBED813D3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BA0233-0CBF-0A41-9D33-6FD75473C5F0}" type="datetimeFigureOut">
              <a:rPr lang="de-DE" smtClean="0"/>
              <a:t>30.06.24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379B07-4310-DCC4-9847-AE211E68A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C971A0-DB37-32B6-0AF9-65050E3AB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A9EC35-8452-EC43-BC35-22ADEB55ED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8D374-4EC6-1C7C-8596-325295469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F3EC0A-3ADA-D496-619B-07B98F315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Himmel, Schnee, Gipfel, Berg enthält.&#10;&#10;Automatisch generierte Beschreibung">
            <a:extLst>
              <a:ext uri="{FF2B5EF4-FFF2-40B4-BE49-F238E27FC236}">
                <a16:creationId xmlns:a16="http://schemas.microsoft.com/office/drawing/2014/main" id="{1F74534D-7AB0-FFDF-8863-19053007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3" b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Menschliches Gesicht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00ACC267-2962-64BE-5923-F15E71845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3" t="24327" r="23592" b="17361"/>
          <a:stretch/>
        </p:blipFill>
        <p:spPr>
          <a:xfrm>
            <a:off x="1334179" y="1538911"/>
            <a:ext cx="4330132" cy="4706244"/>
          </a:xfrm>
          <a:prstGeom prst="rect">
            <a:avLst/>
          </a:prstGeom>
        </p:spPr>
      </p:pic>
      <p:pic>
        <p:nvPicPr>
          <p:cNvPr id="6" name="Grafik 5" descr="Ein Bild, das Menschliches Gesicht, Kleidung, Lächeln, Person enthält.&#10;&#10;Automatisch generierte Beschreibung">
            <a:extLst>
              <a:ext uri="{FF2B5EF4-FFF2-40B4-BE49-F238E27FC236}">
                <a16:creationId xmlns:a16="http://schemas.microsoft.com/office/drawing/2014/main" id="{BC8F7D27-BD88-DAEB-74A2-3012D6853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0" r="35754" b="24327"/>
          <a:stretch/>
        </p:blipFill>
        <p:spPr>
          <a:xfrm>
            <a:off x="0" y="-227114"/>
            <a:ext cx="4331967" cy="61100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C38BD3-7B66-2891-FFCA-D93577255673}"/>
              </a:ext>
            </a:extLst>
          </p:cNvPr>
          <p:cNvSpPr txBox="1"/>
          <p:nvPr/>
        </p:nvSpPr>
        <p:spPr>
          <a:xfrm>
            <a:off x="6096000" y="-11710"/>
            <a:ext cx="12301339" cy="6869710"/>
          </a:xfrm>
          <a:custGeom>
            <a:avLst/>
            <a:gdLst/>
            <a:ahLst/>
            <a:cxnLst/>
            <a:rect l="l" t="t" r="r" b="b"/>
            <a:pathLst>
              <a:path w="12007121" h="6858000">
                <a:moveTo>
                  <a:pt x="2713982" y="4997036"/>
                </a:moveTo>
                <a:lnTo>
                  <a:pt x="2713982" y="5145334"/>
                </a:lnTo>
                <a:lnTo>
                  <a:pt x="2892139" y="5145334"/>
                </a:lnTo>
                <a:lnTo>
                  <a:pt x="2892139" y="4997036"/>
                </a:lnTo>
                <a:close/>
                <a:moveTo>
                  <a:pt x="1938295" y="4524275"/>
                </a:moveTo>
                <a:cubicBezTo>
                  <a:pt x="1951565" y="4524275"/>
                  <a:pt x="1961518" y="4530163"/>
                  <a:pt x="1968154" y="4541941"/>
                </a:cubicBezTo>
                <a:cubicBezTo>
                  <a:pt x="1974789" y="4553719"/>
                  <a:pt x="1978107" y="4573044"/>
                  <a:pt x="1978107" y="4599916"/>
                </a:cubicBezTo>
                <a:lnTo>
                  <a:pt x="1978107" y="4700441"/>
                </a:lnTo>
                <a:lnTo>
                  <a:pt x="1893507" y="4700441"/>
                </a:lnTo>
                <a:lnTo>
                  <a:pt x="1893507" y="4599916"/>
                </a:lnTo>
                <a:cubicBezTo>
                  <a:pt x="1893507" y="4572048"/>
                  <a:pt x="1897405" y="4552475"/>
                  <a:pt x="1905202" y="4541194"/>
                </a:cubicBezTo>
                <a:cubicBezTo>
                  <a:pt x="1912998" y="4529915"/>
                  <a:pt x="1924029" y="4524275"/>
                  <a:pt x="1938295" y="4524275"/>
                </a:cubicBezTo>
                <a:close/>
                <a:moveTo>
                  <a:pt x="938170" y="4524275"/>
                </a:moveTo>
                <a:cubicBezTo>
                  <a:pt x="951441" y="4524275"/>
                  <a:pt x="961393" y="4530163"/>
                  <a:pt x="968029" y="4541941"/>
                </a:cubicBezTo>
                <a:cubicBezTo>
                  <a:pt x="974664" y="4553719"/>
                  <a:pt x="977982" y="4573044"/>
                  <a:pt x="977982" y="4599916"/>
                </a:cubicBezTo>
                <a:lnTo>
                  <a:pt x="977982" y="4700441"/>
                </a:lnTo>
                <a:lnTo>
                  <a:pt x="893383" y="4700441"/>
                </a:lnTo>
                <a:lnTo>
                  <a:pt x="893383" y="4599916"/>
                </a:lnTo>
                <a:cubicBezTo>
                  <a:pt x="893383" y="4572048"/>
                  <a:pt x="897280" y="4552475"/>
                  <a:pt x="905077" y="4541194"/>
                </a:cubicBezTo>
                <a:cubicBezTo>
                  <a:pt x="912873" y="4529915"/>
                  <a:pt x="923904" y="4524275"/>
                  <a:pt x="938170" y="4524275"/>
                </a:cubicBezTo>
                <a:close/>
                <a:moveTo>
                  <a:pt x="1216497" y="4399366"/>
                </a:moveTo>
                <a:lnTo>
                  <a:pt x="1216497" y="5145832"/>
                </a:lnTo>
                <a:lnTo>
                  <a:pt x="1394654" y="5145832"/>
                </a:lnTo>
                <a:lnTo>
                  <a:pt x="1394654" y="4399366"/>
                </a:lnTo>
                <a:close/>
                <a:moveTo>
                  <a:pt x="2508241" y="4391404"/>
                </a:moveTo>
                <a:cubicBezTo>
                  <a:pt x="2476061" y="4391404"/>
                  <a:pt x="2450929" y="4401440"/>
                  <a:pt x="2432848" y="4421511"/>
                </a:cubicBezTo>
                <a:cubicBezTo>
                  <a:pt x="2414767" y="4441583"/>
                  <a:pt x="2402409" y="4465885"/>
                  <a:pt x="2395774" y="4494416"/>
                </a:cubicBezTo>
                <a:lnTo>
                  <a:pt x="2395774" y="4399366"/>
                </a:lnTo>
                <a:lnTo>
                  <a:pt x="2217617" y="4399366"/>
                </a:lnTo>
                <a:lnTo>
                  <a:pt x="2217617" y="5145832"/>
                </a:lnTo>
                <a:lnTo>
                  <a:pt x="2395774" y="5145832"/>
                </a:lnTo>
                <a:lnTo>
                  <a:pt x="2395774" y="4620818"/>
                </a:lnTo>
                <a:cubicBezTo>
                  <a:pt x="2395774" y="4606884"/>
                  <a:pt x="2396603" y="4592867"/>
                  <a:pt x="2398262" y="4578767"/>
                </a:cubicBezTo>
                <a:cubicBezTo>
                  <a:pt x="2399921" y="4564667"/>
                  <a:pt x="2403985" y="4552889"/>
                  <a:pt x="2410454" y="4543434"/>
                </a:cubicBezTo>
                <a:cubicBezTo>
                  <a:pt x="2416924" y="4533979"/>
                  <a:pt x="2426959" y="4529251"/>
                  <a:pt x="2440562" y="4529251"/>
                </a:cubicBezTo>
                <a:cubicBezTo>
                  <a:pt x="2455159" y="4529251"/>
                  <a:pt x="2465444" y="4535472"/>
                  <a:pt x="2471416" y="4547913"/>
                </a:cubicBezTo>
                <a:cubicBezTo>
                  <a:pt x="2477387" y="4560354"/>
                  <a:pt x="2480373" y="4573873"/>
                  <a:pt x="2480373" y="4588471"/>
                </a:cubicBezTo>
                <a:lnTo>
                  <a:pt x="2480373" y="5145832"/>
                </a:lnTo>
                <a:lnTo>
                  <a:pt x="2656041" y="5145832"/>
                </a:lnTo>
                <a:lnTo>
                  <a:pt x="2656041" y="4570058"/>
                </a:lnTo>
                <a:cubicBezTo>
                  <a:pt x="2656041" y="4514654"/>
                  <a:pt x="2644347" y="4471027"/>
                  <a:pt x="2620958" y="4439177"/>
                </a:cubicBezTo>
                <a:cubicBezTo>
                  <a:pt x="2597569" y="4407328"/>
                  <a:pt x="2559997" y="4391404"/>
                  <a:pt x="2508241" y="4391404"/>
                </a:cubicBezTo>
                <a:close/>
                <a:moveTo>
                  <a:pt x="1940285" y="4391404"/>
                </a:moveTo>
                <a:cubicBezTo>
                  <a:pt x="1870615" y="4391404"/>
                  <a:pt x="1815874" y="4409236"/>
                  <a:pt x="1776063" y="4444900"/>
                </a:cubicBezTo>
                <a:cubicBezTo>
                  <a:pt x="1736251" y="4480565"/>
                  <a:pt x="1716346" y="4533067"/>
                  <a:pt x="1716346" y="4602405"/>
                </a:cubicBezTo>
                <a:lnTo>
                  <a:pt x="1716346" y="4902484"/>
                </a:lnTo>
                <a:cubicBezTo>
                  <a:pt x="1716346" y="4955234"/>
                  <a:pt x="1723147" y="5000354"/>
                  <a:pt x="1736749" y="5037843"/>
                </a:cubicBezTo>
                <a:cubicBezTo>
                  <a:pt x="1750351" y="5075333"/>
                  <a:pt x="1772911" y="5104030"/>
                  <a:pt x="1804429" y="5123936"/>
                </a:cubicBezTo>
                <a:cubicBezTo>
                  <a:pt x="1835946" y="5143841"/>
                  <a:pt x="1878246" y="5153794"/>
                  <a:pt x="1931328" y="5153794"/>
                </a:cubicBezTo>
                <a:cubicBezTo>
                  <a:pt x="1987727" y="5153794"/>
                  <a:pt x="2032267" y="5144256"/>
                  <a:pt x="2064945" y="5125180"/>
                </a:cubicBezTo>
                <a:cubicBezTo>
                  <a:pt x="2097624" y="5106104"/>
                  <a:pt x="2120847" y="5077738"/>
                  <a:pt x="2134615" y="5040083"/>
                </a:cubicBezTo>
                <a:cubicBezTo>
                  <a:pt x="2148384" y="5002428"/>
                  <a:pt x="2155268" y="4955732"/>
                  <a:pt x="2155268" y="4899996"/>
                </a:cubicBezTo>
                <a:lnTo>
                  <a:pt x="2155268" y="4857696"/>
                </a:lnTo>
                <a:lnTo>
                  <a:pt x="1978107" y="4857696"/>
                </a:lnTo>
                <a:lnTo>
                  <a:pt x="1978107" y="4929357"/>
                </a:lnTo>
                <a:cubicBezTo>
                  <a:pt x="1978107" y="4955234"/>
                  <a:pt x="1975784" y="4976219"/>
                  <a:pt x="1971139" y="4992309"/>
                </a:cubicBezTo>
                <a:cubicBezTo>
                  <a:pt x="1966495" y="5008399"/>
                  <a:pt x="1954883" y="5016445"/>
                  <a:pt x="1936304" y="5016445"/>
                </a:cubicBezTo>
                <a:cubicBezTo>
                  <a:pt x="1923366" y="5016445"/>
                  <a:pt x="1913993" y="5012298"/>
                  <a:pt x="1908187" y="5004003"/>
                </a:cubicBezTo>
                <a:cubicBezTo>
                  <a:pt x="1902382" y="4995709"/>
                  <a:pt x="1898649" y="4985176"/>
                  <a:pt x="1896991" y="4972403"/>
                </a:cubicBezTo>
                <a:cubicBezTo>
                  <a:pt x="1895332" y="4959630"/>
                  <a:pt x="1894502" y="4946609"/>
                  <a:pt x="1894502" y="4933338"/>
                </a:cubicBezTo>
                <a:lnTo>
                  <a:pt x="1894502" y="4789021"/>
                </a:lnTo>
                <a:lnTo>
                  <a:pt x="2153277" y="4789021"/>
                </a:lnTo>
                <a:cubicBezTo>
                  <a:pt x="2154604" y="4766462"/>
                  <a:pt x="2155268" y="4722337"/>
                  <a:pt x="2155268" y="4656648"/>
                </a:cubicBezTo>
                <a:lnTo>
                  <a:pt x="2155268" y="4602405"/>
                </a:lnTo>
                <a:cubicBezTo>
                  <a:pt x="2155268" y="4461737"/>
                  <a:pt x="2083607" y="4391404"/>
                  <a:pt x="1940285" y="4391404"/>
                </a:cubicBezTo>
                <a:close/>
                <a:moveTo>
                  <a:pt x="940161" y="4391404"/>
                </a:moveTo>
                <a:cubicBezTo>
                  <a:pt x="870491" y="4391404"/>
                  <a:pt x="815750" y="4409236"/>
                  <a:pt x="775938" y="4444900"/>
                </a:cubicBezTo>
                <a:cubicBezTo>
                  <a:pt x="736127" y="4480565"/>
                  <a:pt x="716221" y="4533067"/>
                  <a:pt x="716221" y="4602405"/>
                </a:cubicBezTo>
                <a:lnTo>
                  <a:pt x="716221" y="4902484"/>
                </a:lnTo>
                <a:cubicBezTo>
                  <a:pt x="716221" y="4955234"/>
                  <a:pt x="723022" y="5000354"/>
                  <a:pt x="736624" y="5037843"/>
                </a:cubicBezTo>
                <a:cubicBezTo>
                  <a:pt x="750227" y="5075333"/>
                  <a:pt x="772786" y="5104030"/>
                  <a:pt x="804304" y="5123936"/>
                </a:cubicBezTo>
                <a:cubicBezTo>
                  <a:pt x="835821" y="5143841"/>
                  <a:pt x="878121" y="5153794"/>
                  <a:pt x="931203" y="5153794"/>
                </a:cubicBezTo>
                <a:cubicBezTo>
                  <a:pt x="987603" y="5153794"/>
                  <a:pt x="1032142" y="5144256"/>
                  <a:pt x="1064821" y="5125180"/>
                </a:cubicBezTo>
                <a:cubicBezTo>
                  <a:pt x="1097500" y="5106104"/>
                  <a:pt x="1120722" y="5077738"/>
                  <a:pt x="1134491" y="5040083"/>
                </a:cubicBezTo>
                <a:cubicBezTo>
                  <a:pt x="1148259" y="5002428"/>
                  <a:pt x="1155143" y="4955732"/>
                  <a:pt x="1155143" y="4899996"/>
                </a:cubicBezTo>
                <a:lnTo>
                  <a:pt x="1155143" y="4857696"/>
                </a:lnTo>
                <a:lnTo>
                  <a:pt x="977982" y="4857696"/>
                </a:lnTo>
                <a:lnTo>
                  <a:pt x="977982" y="4929357"/>
                </a:lnTo>
                <a:cubicBezTo>
                  <a:pt x="977982" y="4955234"/>
                  <a:pt x="975659" y="4976219"/>
                  <a:pt x="971015" y="4992309"/>
                </a:cubicBezTo>
                <a:cubicBezTo>
                  <a:pt x="966370" y="5008399"/>
                  <a:pt x="954758" y="5016445"/>
                  <a:pt x="936180" y="5016445"/>
                </a:cubicBezTo>
                <a:cubicBezTo>
                  <a:pt x="923241" y="5016445"/>
                  <a:pt x="913869" y="5012298"/>
                  <a:pt x="908063" y="5004003"/>
                </a:cubicBezTo>
                <a:cubicBezTo>
                  <a:pt x="902257" y="4995709"/>
                  <a:pt x="898524" y="4985176"/>
                  <a:pt x="896866" y="4972403"/>
                </a:cubicBezTo>
                <a:cubicBezTo>
                  <a:pt x="895207" y="4959630"/>
                  <a:pt x="894377" y="4946609"/>
                  <a:pt x="894377" y="4933338"/>
                </a:cubicBezTo>
                <a:lnTo>
                  <a:pt x="894377" y="4789021"/>
                </a:lnTo>
                <a:lnTo>
                  <a:pt x="1153152" y="4789021"/>
                </a:lnTo>
                <a:cubicBezTo>
                  <a:pt x="1154479" y="4766462"/>
                  <a:pt x="1155143" y="4722337"/>
                  <a:pt x="1155143" y="4656648"/>
                </a:cubicBezTo>
                <a:lnTo>
                  <a:pt x="1155143" y="4602405"/>
                </a:lnTo>
                <a:cubicBezTo>
                  <a:pt x="1155143" y="4461737"/>
                  <a:pt x="1083482" y="4391404"/>
                  <a:pt x="940161" y="4391404"/>
                </a:cubicBezTo>
                <a:close/>
                <a:moveTo>
                  <a:pt x="1465143" y="4269978"/>
                </a:moveTo>
                <a:lnTo>
                  <a:pt x="1465143" y="5145832"/>
                </a:lnTo>
                <a:lnTo>
                  <a:pt x="1646285" y="5145832"/>
                </a:lnTo>
                <a:lnTo>
                  <a:pt x="1646285" y="4269978"/>
                </a:lnTo>
                <a:close/>
                <a:moveTo>
                  <a:pt x="296265" y="4269978"/>
                </a:moveTo>
                <a:lnTo>
                  <a:pt x="296265" y="4438182"/>
                </a:lnTo>
                <a:lnTo>
                  <a:pt x="400273" y="4438182"/>
                </a:lnTo>
                <a:lnTo>
                  <a:pt x="400273" y="5145832"/>
                </a:lnTo>
                <a:lnTo>
                  <a:pt x="575443" y="5145832"/>
                </a:lnTo>
                <a:lnTo>
                  <a:pt x="575443" y="4438182"/>
                </a:lnTo>
                <a:lnTo>
                  <a:pt x="679451" y="4438182"/>
                </a:lnTo>
                <a:lnTo>
                  <a:pt x="679451" y="4269978"/>
                </a:lnTo>
                <a:close/>
                <a:moveTo>
                  <a:pt x="1216497" y="4205285"/>
                </a:moveTo>
                <a:lnTo>
                  <a:pt x="1216497" y="4353583"/>
                </a:lnTo>
                <a:lnTo>
                  <a:pt x="1394654" y="4353583"/>
                </a:lnTo>
                <a:lnTo>
                  <a:pt x="1394654" y="4205285"/>
                </a:lnTo>
                <a:close/>
                <a:moveTo>
                  <a:pt x="3923657" y="3777837"/>
                </a:moveTo>
                <a:lnTo>
                  <a:pt x="3923657" y="3926135"/>
                </a:lnTo>
                <a:lnTo>
                  <a:pt x="4101813" y="3926135"/>
                </a:lnTo>
                <a:lnTo>
                  <a:pt x="4101813" y="3777837"/>
                </a:lnTo>
                <a:close/>
                <a:moveTo>
                  <a:pt x="1043941" y="3310051"/>
                </a:moveTo>
                <a:cubicBezTo>
                  <a:pt x="1071809" y="3310051"/>
                  <a:pt x="1085743" y="3331782"/>
                  <a:pt x="1085743" y="3375243"/>
                </a:cubicBezTo>
                <a:lnTo>
                  <a:pt x="1085743" y="3740016"/>
                </a:lnTo>
                <a:cubicBezTo>
                  <a:pt x="1085743" y="3756604"/>
                  <a:pt x="1082508" y="3770289"/>
                  <a:pt x="1076038" y="3781071"/>
                </a:cubicBezTo>
                <a:cubicBezTo>
                  <a:pt x="1069569" y="3791854"/>
                  <a:pt x="1058870" y="3797245"/>
                  <a:pt x="1043941" y="3797245"/>
                </a:cubicBezTo>
                <a:cubicBezTo>
                  <a:pt x="1029011" y="3797245"/>
                  <a:pt x="1018312" y="3791854"/>
                  <a:pt x="1011842" y="3781071"/>
                </a:cubicBezTo>
                <a:cubicBezTo>
                  <a:pt x="1005373" y="3770289"/>
                  <a:pt x="1002138" y="3756604"/>
                  <a:pt x="1002138" y="3740016"/>
                </a:cubicBezTo>
                <a:lnTo>
                  <a:pt x="1002138" y="3375243"/>
                </a:lnTo>
                <a:cubicBezTo>
                  <a:pt x="1002138" y="3331782"/>
                  <a:pt x="1016072" y="3310051"/>
                  <a:pt x="1043941" y="3310051"/>
                </a:cubicBezTo>
                <a:close/>
                <a:moveTo>
                  <a:pt x="3636233" y="3308061"/>
                </a:moveTo>
                <a:cubicBezTo>
                  <a:pt x="3649835" y="3308061"/>
                  <a:pt x="3660534" y="3315194"/>
                  <a:pt x="3668331" y="3329459"/>
                </a:cubicBezTo>
                <a:cubicBezTo>
                  <a:pt x="3676127" y="3343725"/>
                  <a:pt x="3680025" y="3357659"/>
                  <a:pt x="3680025" y="3371261"/>
                </a:cubicBezTo>
                <a:lnTo>
                  <a:pt x="3680025" y="3625060"/>
                </a:lnTo>
                <a:cubicBezTo>
                  <a:pt x="3680025" y="3675488"/>
                  <a:pt x="3666091" y="3700702"/>
                  <a:pt x="3638223" y="3700702"/>
                </a:cubicBezTo>
                <a:cubicBezTo>
                  <a:pt x="3619977" y="3700702"/>
                  <a:pt x="3608614" y="3692574"/>
                  <a:pt x="3604135" y="3676317"/>
                </a:cubicBezTo>
                <a:cubicBezTo>
                  <a:pt x="3599656" y="3660061"/>
                  <a:pt x="3597417" y="3642975"/>
                  <a:pt x="3597417" y="3625060"/>
                </a:cubicBezTo>
                <a:lnTo>
                  <a:pt x="3597417" y="3371261"/>
                </a:lnTo>
                <a:cubicBezTo>
                  <a:pt x="3597417" y="3354674"/>
                  <a:pt x="3599573" y="3339993"/>
                  <a:pt x="3603886" y="3327220"/>
                </a:cubicBezTo>
                <a:cubicBezTo>
                  <a:pt x="3608199" y="3314447"/>
                  <a:pt x="3618981" y="3308061"/>
                  <a:pt x="3636233" y="3308061"/>
                </a:cubicBezTo>
                <a:close/>
                <a:moveTo>
                  <a:pt x="2406127" y="3180166"/>
                </a:moveTo>
                <a:lnTo>
                  <a:pt x="2406127" y="3736035"/>
                </a:lnTo>
                <a:cubicBezTo>
                  <a:pt x="2406127" y="3775846"/>
                  <a:pt x="2409942" y="3810598"/>
                  <a:pt x="2417573" y="3840291"/>
                </a:cubicBezTo>
                <a:cubicBezTo>
                  <a:pt x="2425203" y="3869984"/>
                  <a:pt x="2439552" y="3893124"/>
                  <a:pt x="2460619" y="3909712"/>
                </a:cubicBezTo>
                <a:cubicBezTo>
                  <a:pt x="2481685" y="3926300"/>
                  <a:pt x="2512125" y="3934594"/>
                  <a:pt x="2551937" y="3934594"/>
                </a:cubicBezTo>
                <a:cubicBezTo>
                  <a:pt x="2585776" y="3934594"/>
                  <a:pt x="2610575" y="3927130"/>
                  <a:pt x="2626334" y="3912200"/>
                </a:cubicBezTo>
                <a:cubicBezTo>
                  <a:pt x="2642093" y="3897271"/>
                  <a:pt x="2655612" y="3875541"/>
                  <a:pt x="2666892" y="3847009"/>
                </a:cubicBezTo>
                <a:lnTo>
                  <a:pt x="2666892" y="3926632"/>
                </a:lnTo>
                <a:lnTo>
                  <a:pt x="2845049" y="3926632"/>
                </a:lnTo>
                <a:lnTo>
                  <a:pt x="2845049" y="3180166"/>
                </a:lnTo>
                <a:lnTo>
                  <a:pt x="2667390" y="3180166"/>
                </a:lnTo>
                <a:lnTo>
                  <a:pt x="2667390" y="3706176"/>
                </a:lnTo>
                <a:cubicBezTo>
                  <a:pt x="2667390" y="3732385"/>
                  <a:pt x="2664984" y="3753784"/>
                  <a:pt x="2660174" y="3770372"/>
                </a:cubicBezTo>
                <a:cubicBezTo>
                  <a:pt x="2655363" y="3786960"/>
                  <a:pt x="2643669" y="3795254"/>
                  <a:pt x="2625090" y="3795254"/>
                </a:cubicBezTo>
                <a:cubicBezTo>
                  <a:pt x="2607839" y="3795254"/>
                  <a:pt x="2596890" y="3789365"/>
                  <a:pt x="2592245" y="3777588"/>
                </a:cubicBezTo>
                <a:cubicBezTo>
                  <a:pt x="2587601" y="3765810"/>
                  <a:pt x="2585279" y="3744992"/>
                  <a:pt x="2585279" y="3715133"/>
                </a:cubicBezTo>
                <a:lnTo>
                  <a:pt x="2585279" y="3180166"/>
                </a:lnTo>
                <a:close/>
                <a:moveTo>
                  <a:pt x="3566065" y="3172204"/>
                </a:moveTo>
                <a:cubicBezTo>
                  <a:pt x="3527249" y="3172204"/>
                  <a:pt x="3497059" y="3180830"/>
                  <a:pt x="3475494" y="3198081"/>
                </a:cubicBezTo>
                <a:cubicBezTo>
                  <a:pt x="3453929" y="3215333"/>
                  <a:pt x="3438834" y="3239303"/>
                  <a:pt x="3430208" y="3269991"/>
                </a:cubicBezTo>
                <a:cubicBezTo>
                  <a:pt x="3421582" y="3300679"/>
                  <a:pt x="3417269" y="3336095"/>
                  <a:pt x="3417269" y="3376238"/>
                </a:cubicBezTo>
                <a:lnTo>
                  <a:pt x="3417269" y="3644468"/>
                </a:lnTo>
                <a:cubicBezTo>
                  <a:pt x="3417269" y="3679967"/>
                  <a:pt x="3422246" y="3712148"/>
                  <a:pt x="3432199" y="3741011"/>
                </a:cubicBezTo>
                <a:cubicBezTo>
                  <a:pt x="3442151" y="3769874"/>
                  <a:pt x="3458076" y="3792766"/>
                  <a:pt x="3479973" y="3809686"/>
                </a:cubicBezTo>
                <a:cubicBezTo>
                  <a:pt x="3501869" y="3826606"/>
                  <a:pt x="3530566" y="3835066"/>
                  <a:pt x="3566065" y="3835066"/>
                </a:cubicBezTo>
                <a:cubicBezTo>
                  <a:pt x="3627773" y="3835066"/>
                  <a:pt x="3665760" y="3809520"/>
                  <a:pt x="3680025" y="3758429"/>
                </a:cubicBezTo>
                <a:lnTo>
                  <a:pt x="3680025" y="3831582"/>
                </a:lnTo>
                <a:cubicBezTo>
                  <a:pt x="3680025" y="3860777"/>
                  <a:pt x="3673058" y="3884498"/>
                  <a:pt x="3659125" y="3902745"/>
                </a:cubicBezTo>
                <a:cubicBezTo>
                  <a:pt x="3645190" y="3920992"/>
                  <a:pt x="3623957" y="3930116"/>
                  <a:pt x="3595426" y="3930116"/>
                </a:cubicBezTo>
                <a:cubicBezTo>
                  <a:pt x="3551965" y="3930116"/>
                  <a:pt x="3508504" y="3917177"/>
                  <a:pt x="3465043" y="3891299"/>
                </a:cubicBezTo>
                <a:lnTo>
                  <a:pt x="3404829" y="3994312"/>
                </a:lnTo>
                <a:cubicBezTo>
                  <a:pt x="3424402" y="4010568"/>
                  <a:pt x="3443976" y="4023175"/>
                  <a:pt x="3463551" y="4032133"/>
                </a:cubicBezTo>
                <a:cubicBezTo>
                  <a:pt x="3483125" y="4041090"/>
                  <a:pt x="3505270" y="4047311"/>
                  <a:pt x="3529986" y="4050794"/>
                </a:cubicBezTo>
                <a:cubicBezTo>
                  <a:pt x="3554702" y="4054278"/>
                  <a:pt x="3584312" y="4056020"/>
                  <a:pt x="3618815" y="4056020"/>
                </a:cubicBezTo>
                <a:cubicBezTo>
                  <a:pt x="3702751" y="4056020"/>
                  <a:pt x="3764210" y="4037856"/>
                  <a:pt x="3803193" y="4001528"/>
                </a:cubicBezTo>
                <a:cubicBezTo>
                  <a:pt x="3842175" y="3965200"/>
                  <a:pt x="3861665" y="3904736"/>
                  <a:pt x="3861665" y="3820136"/>
                </a:cubicBezTo>
                <a:lnTo>
                  <a:pt x="3861665" y="3180166"/>
                </a:lnTo>
                <a:lnTo>
                  <a:pt x="3680025" y="3180166"/>
                </a:lnTo>
                <a:lnTo>
                  <a:pt x="3680025" y="3264268"/>
                </a:lnTo>
                <a:cubicBezTo>
                  <a:pt x="3673722" y="3236068"/>
                  <a:pt x="3661364" y="3213674"/>
                  <a:pt x="3642951" y="3197086"/>
                </a:cubicBezTo>
                <a:cubicBezTo>
                  <a:pt x="3624538" y="3180498"/>
                  <a:pt x="3598909" y="3172204"/>
                  <a:pt x="3566065" y="3172204"/>
                </a:cubicBezTo>
                <a:close/>
                <a:moveTo>
                  <a:pt x="3203566" y="3172204"/>
                </a:moveTo>
                <a:cubicBezTo>
                  <a:pt x="3171385" y="3172204"/>
                  <a:pt x="3146254" y="3182240"/>
                  <a:pt x="3128173" y="3202311"/>
                </a:cubicBezTo>
                <a:cubicBezTo>
                  <a:pt x="3110092" y="3222383"/>
                  <a:pt x="3097734" y="3246685"/>
                  <a:pt x="3091099" y="3275216"/>
                </a:cubicBezTo>
                <a:lnTo>
                  <a:pt x="3091099" y="3180166"/>
                </a:lnTo>
                <a:lnTo>
                  <a:pt x="2912942" y="3180166"/>
                </a:lnTo>
                <a:lnTo>
                  <a:pt x="2912942" y="3926632"/>
                </a:lnTo>
                <a:lnTo>
                  <a:pt x="3091099" y="3926632"/>
                </a:lnTo>
                <a:lnTo>
                  <a:pt x="3091099" y="3401618"/>
                </a:lnTo>
                <a:cubicBezTo>
                  <a:pt x="3091099" y="3387684"/>
                  <a:pt x="3091928" y="3373667"/>
                  <a:pt x="3093587" y="3359567"/>
                </a:cubicBezTo>
                <a:cubicBezTo>
                  <a:pt x="3095245" y="3345467"/>
                  <a:pt x="3099309" y="3333689"/>
                  <a:pt x="3105779" y="3324234"/>
                </a:cubicBezTo>
                <a:cubicBezTo>
                  <a:pt x="3112248" y="3314779"/>
                  <a:pt x="3122284" y="3310051"/>
                  <a:pt x="3135887" y="3310051"/>
                </a:cubicBezTo>
                <a:cubicBezTo>
                  <a:pt x="3150484" y="3310051"/>
                  <a:pt x="3160769" y="3316272"/>
                  <a:pt x="3166741" y="3328713"/>
                </a:cubicBezTo>
                <a:cubicBezTo>
                  <a:pt x="3172712" y="3341154"/>
                  <a:pt x="3175698" y="3354674"/>
                  <a:pt x="3175698" y="3369271"/>
                </a:cubicBezTo>
                <a:lnTo>
                  <a:pt x="3175698" y="3926632"/>
                </a:lnTo>
                <a:lnTo>
                  <a:pt x="3351367" y="3926632"/>
                </a:lnTo>
                <a:lnTo>
                  <a:pt x="3351367" y="3350858"/>
                </a:lnTo>
                <a:cubicBezTo>
                  <a:pt x="3351366" y="3295454"/>
                  <a:pt x="3339671" y="3251827"/>
                  <a:pt x="3316283" y="3219978"/>
                </a:cubicBezTo>
                <a:cubicBezTo>
                  <a:pt x="3292893" y="3188128"/>
                  <a:pt x="3255321" y="3172204"/>
                  <a:pt x="3203566" y="3172204"/>
                </a:cubicBezTo>
                <a:close/>
                <a:moveTo>
                  <a:pt x="2193917" y="3172204"/>
                </a:moveTo>
                <a:cubicBezTo>
                  <a:pt x="2161735" y="3172204"/>
                  <a:pt x="2136605" y="3182240"/>
                  <a:pt x="2118523" y="3202311"/>
                </a:cubicBezTo>
                <a:cubicBezTo>
                  <a:pt x="2100443" y="3222383"/>
                  <a:pt x="2088084" y="3246685"/>
                  <a:pt x="2081449" y="3275216"/>
                </a:cubicBezTo>
                <a:lnTo>
                  <a:pt x="2081449" y="3180166"/>
                </a:lnTo>
                <a:lnTo>
                  <a:pt x="1903292" y="3180166"/>
                </a:lnTo>
                <a:lnTo>
                  <a:pt x="1903292" y="3926632"/>
                </a:lnTo>
                <a:lnTo>
                  <a:pt x="2081449" y="3926632"/>
                </a:lnTo>
                <a:lnTo>
                  <a:pt x="2081449" y="3401618"/>
                </a:lnTo>
                <a:cubicBezTo>
                  <a:pt x="2081449" y="3387684"/>
                  <a:pt x="2082278" y="3373667"/>
                  <a:pt x="2083937" y="3359567"/>
                </a:cubicBezTo>
                <a:cubicBezTo>
                  <a:pt x="2085596" y="3345467"/>
                  <a:pt x="2089660" y="3333689"/>
                  <a:pt x="2096129" y="3324234"/>
                </a:cubicBezTo>
                <a:cubicBezTo>
                  <a:pt x="2102599" y="3314779"/>
                  <a:pt x="2112635" y="3310051"/>
                  <a:pt x="2126237" y="3310051"/>
                </a:cubicBezTo>
                <a:cubicBezTo>
                  <a:pt x="2140834" y="3310051"/>
                  <a:pt x="2151119" y="3316272"/>
                  <a:pt x="2157091" y="3328713"/>
                </a:cubicBezTo>
                <a:cubicBezTo>
                  <a:pt x="2163063" y="3341154"/>
                  <a:pt x="2166048" y="3354674"/>
                  <a:pt x="2166049" y="3369271"/>
                </a:cubicBezTo>
                <a:lnTo>
                  <a:pt x="2166049" y="3926632"/>
                </a:lnTo>
                <a:lnTo>
                  <a:pt x="2341717" y="3926632"/>
                </a:lnTo>
                <a:lnTo>
                  <a:pt x="2341717" y="3350858"/>
                </a:lnTo>
                <a:cubicBezTo>
                  <a:pt x="2341717" y="3295454"/>
                  <a:pt x="2330022" y="3251827"/>
                  <a:pt x="2306633" y="3219978"/>
                </a:cubicBezTo>
                <a:cubicBezTo>
                  <a:pt x="2283244" y="3188128"/>
                  <a:pt x="2245671" y="3172204"/>
                  <a:pt x="2193917" y="3172204"/>
                </a:cubicBezTo>
                <a:close/>
                <a:moveTo>
                  <a:pt x="1043941" y="3172204"/>
                </a:moveTo>
                <a:cubicBezTo>
                  <a:pt x="974270" y="3172204"/>
                  <a:pt x="919695" y="3193188"/>
                  <a:pt x="880216" y="3235156"/>
                </a:cubicBezTo>
                <a:cubicBezTo>
                  <a:pt x="840736" y="3277124"/>
                  <a:pt x="820996" y="3333275"/>
                  <a:pt x="820996" y="3403608"/>
                </a:cubicBezTo>
                <a:lnTo>
                  <a:pt x="820996" y="3703190"/>
                </a:lnTo>
                <a:cubicBezTo>
                  <a:pt x="820996" y="3857460"/>
                  <a:pt x="895311" y="3934594"/>
                  <a:pt x="1043941" y="3934594"/>
                </a:cubicBezTo>
                <a:cubicBezTo>
                  <a:pt x="1192902" y="3934594"/>
                  <a:pt x="1267383" y="3857460"/>
                  <a:pt x="1267383" y="3703190"/>
                </a:cubicBezTo>
                <a:lnTo>
                  <a:pt x="1267383" y="3403608"/>
                </a:lnTo>
                <a:cubicBezTo>
                  <a:pt x="1267383" y="3333275"/>
                  <a:pt x="1247643" y="3277124"/>
                  <a:pt x="1208163" y="3235156"/>
                </a:cubicBezTo>
                <a:cubicBezTo>
                  <a:pt x="1168683" y="3193188"/>
                  <a:pt x="1113942" y="3172204"/>
                  <a:pt x="1043941" y="3172204"/>
                </a:cubicBezTo>
                <a:close/>
                <a:moveTo>
                  <a:pt x="325129" y="3050779"/>
                </a:moveTo>
                <a:lnTo>
                  <a:pt x="325129" y="3926632"/>
                </a:lnTo>
                <a:lnTo>
                  <a:pt x="499304" y="3926632"/>
                </a:lnTo>
                <a:lnTo>
                  <a:pt x="499304" y="3529512"/>
                </a:lnTo>
                <a:lnTo>
                  <a:pt x="581913" y="3529512"/>
                </a:lnTo>
                <a:lnTo>
                  <a:pt x="581913" y="3926632"/>
                </a:lnTo>
                <a:lnTo>
                  <a:pt x="756088" y="3926632"/>
                </a:lnTo>
                <a:lnTo>
                  <a:pt x="756088" y="3050779"/>
                </a:lnTo>
                <a:lnTo>
                  <a:pt x="581913" y="3050779"/>
                </a:lnTo>
                <a:lnTo>
                  <a:pt x="581913" y="3363797"/>
                </a:lnTo>
                <a:lnTo>
                  <a:pt x="499304" y="3363797"/>
                </a:lnTo>
                <a:lnTo>
                  <a:pt x="499304" y="3050779"/>
                </a:lnTo>
                <a:close/>
                <a:moveTo>
                  <a:pt x="1754395" y="3041821"/>
                </a:moveTo>
                <a:cubicBezTo>
                  <a:pt x="1674108" y="3041821"/>
                  <a:pt x="1633965" y="3081964"/>
                  <a:pt x="1633965" y="3162251"/>
                </a:cubicBezTo>
                <a:lnTo>
                  <a:pt x="1633965" y="3213011"/>
                </a:lnTo>
                <a:lnTo>
                  <a:pt x="1601618" y="3213011"/>
                </a:lnTo>
                <a:lnTo>
                  <a:pt x="1601618" y="3348867"/>
                </a:lnTo>
                <a:lnTo>
                  <a:pt x="1633965" y="3348867"/>
                </a:lnTo>
                <a:lnTo>
                  <a:pt x="1633965" y="3926632"/>
                </a:lnTo>
                <a:lnTo>
                  <a:pt x="1810628" y="3926632"/>
                </a:lnTo>
                <a:lnTo>
                  <a:pt x="1810628" y="3350858"/>
                </a:lnTo>
                <a:lnTo>
                  <a:pt x="1845961" y="3350858"/>
                </a:lnTo>
                <a:lnTo>
                  <a:pt x="1845961" y="3213011"/>
                </a:lnTo>
                <a:lnTo>
                  <a:pt x="1807145" y="3213011"/>
                </a:lnTo>
                <a:lnTo>
                  <a:pt x="1807145" y="3203556"/>
                </a:lnTo>
                <a:cubicBezTo>
                  <a:pt x="1807145" y="3191944"/>
                  <a:pt x="1808306" y="3182406"/>
                  <a:pt x="1810628" y="3174941"/>
                </a:cubicBezTo>
                <a:cubicBezTo>
                  <a:pt x="1812951" y="3167476"/>
                  <a:pt x="1819254" y="3163744"/>
                  <a:pt x="1829539" y="3163744"/>
                </a:cubicBezTo>
                <a:cubicBezTo>
                  <a:pt x="1832193" y="3163744"/>
                  <a:pt x="1837667" y="3164573"/>
                  <a:pt x="1845961" y="3166232"/>
                </a:cubicBezTo>
                <a:lnTo>
                  <a:pt x="1845961" y="3056253"/>
                </a:lnTo>
                <a:cubicBezTo>
                  <a:pt x="1822738" y="3046632"/>
                  <a:pt x="1792215" y="3041821"/>
                  <a:pt x="1754395" y="3041821"/>
                </a:cubicBezTo>
                <a:close/>
                <a:moveTo>
                  <a:pt x="1468645" y="3041821"/>
                </a:moveTo>
                <a:cubicBezTo>
                  <a:pt x="1388358" y="3041821"/>
                  <a:pt x="1348215" y="3081964"/>
                  <a:pt x="1348215" y="3162251"/>
                </a:cubicBezTo>
                <a:lnTo>
                  <a:pt x="1348215" y="3213011"/>
                </a:lnTo>
                <a:lnTo>
                  <a:pt x="1315868" y="3213011"/>
                </a:lnTo>
                <a:lnTo>
                  <a:pt x="1315868" y="3348867"/>
                </a:lnTo>
                <a:lnTo>
                  <a:pt x="1348215" y="3348867"/>
                </a:lnTo>
                <a:lnTo>
                  <a:pt x="1348215" y="3926632"/>
                </a:lnTo>
                <a:lnTo>
                  <a:pt x="1524879" y="3926632"/>
                </a:lnTo>
                <a:lnTo>
                  <a:pt x="1524879" y="3350858"/>
                </a:lnTo>
                <a:lnTo>
                  <a:pt x="1560211" y="3350858"/>
                </a:lnTo>
                <a:lnTo>
                  <a:pt x="1560211" y="3213011"/>
                </a:lnTo>
                <a:lnTo>
                  <a:pt x="1521395" y="3213011"/>
                </a:lnTo>
                <a:lnTo>
                  <a:pt x="1521395" y="3203556"/>
                </a:lnTo>
                <a:cubicBezTo>
                  <a:pt x="1521395" y="3191944"/>
                  <a:pt x="1522556" y="3182406"/>
                  <a:pt x="1524879" y="3174941"/>
                </a:cubicBezTo>
                <a:cubicBezTo>
                  <a:pt x="1527201" y="3167476"/>
                  <a:pt x="1533504" y="3163744"/>
                  <a:pt x="1543789" y="3163744"/>
                </a:cubicBezTo>
                <a:cubicBezTo>
                  <a:pt x="1546443" y="3163744"/>
                  <a:pt x="1551917" y="3164573"/>
                  <a:pt x="1560211" y="3166232"/>
                </a:cubicBezTo>
                <a:lnTo>
                  <a:pt x="1560211" y="3056253"/>
                </a:lnTo>
                <a:cubicBezTo>
                  <a:pt x="1536988" y="3046632"/>
                  <a:pt x="1506466" y="3041821"/>
                  <a:pt x="1468645" y="3041821"/>
                </a:cubicBezTo>
                <a:close/>
                <a:moveTo>
                  <a:pt x="5076182" y="2558637"/>
                </a:moveTo>
                <a:lnTo>
                  <a:pt x="5076182" y="2706935"/>
                </a:lnTo>
                <a:lnTo>
                  <a:pt x="5254338" y="2706935"/>
                </a:lnTo>
                <a:lnTo>
                  <a:pt x="5254338" y="2558637"/>
                </a:lnTo>
                <a:close/>
                <a:moveTo>
                  <a:pt x="4061663" y="2310810"/>
                </a:moveTo>
                <a:lnTo>
                  <a:pt x="4061663" y="2518825"/>
                </a:lnTo>
                <a:cubicBezTo>
                  <a:pt x="4061663" y="2533091"/>
                  <a:pt x="4059009" y="2546362"/>
                  <a:pt x="4053701" y="2558637"/>
                </a:cubicBezTo>
                <a:cubicBezTo>
                  <a:pt x="4048392" y="2570912"/>
                  <a:pt x="4038439" y="2577050"/>
                  <a:pt x="4023842" y="2577050"/>
                </a:cubicBezTo>
                <a:cubicBezTo>
                  <a:pt x="3997301" y="2577050"/>
                  <a:pt x="3984030" y="2554987"/>
                  <a:pt x="3984030" y="2510863"/>
                </a:cubicBezTo>
                <a:lnTo>
                  <a:pt x="3984030" y="2414818"/>
                </a:lnTo>
                <a:cubicBezTo>
                  <a:pt x="3984030" y="2385622"/>
                  <a:pt x="3990831" y="2363477"/>
                  <a:pt x="4004434" y="2348382"/>
                </a:cubicBezTo>
                <a:cubicBezTo>
                  <a:pt x="4018036" y="2333287"/>
                  <a:pt x="4037112" y="2320763"/>
                  <a:pt x="4061663" y="2310810"/>
                </a:cubicBezTo>
                <a:close/>
                <a:moveTo>
                  <a:pt x="2300245" y="2085875"/>
                </a:moveTo>
                <a:cubicBezTo>
                  <a:pt x="2313515" y="2085875"/>
                  <a:pt x="2323469" y="2091764"/>
                  <a:pt x="2330103" y="2103541"/>
                </a:cubicBezTo>
                <a:cubicBezTo>
                  <a:pt x="2336739" y="2115319"/>
                  <a:pt x="2340057" y="2134644"/>
                  <a:pt x="2340057" y="2161517"/>
                </a:cubicBezTo>
                <a:lnTo>
                  <a:pt x="2340057" y="2262041"/>
                </a:lnTo>
                <a:lnTo>
                  <a:pt x="2255457" y="2262041"/>
                </a:lnTo>
                <a:lnTo>
                  <a:pt x="2255457" y="2161517"/>
                </a:lnTo>
                <a:cubicBezTo>
                  <a:pt x="2255457" y="2133649"/>
                  <a:pt x="2259355" y="2114075"/>
                  <a:pt x="2267152" y="2102795"/>
                </a:cubicBezTo>
                <a:cubicBezTo>
                  <a:pt x="2274948" y="2091515"/>
                  <a:pt x="2285979" y="2085875"/>
                  <a:pt x="2300245" y="2085875"/>
                </a:cubicBezTo>
                <a:close/>
                <a:moveTo>
                  <a:pt x="1033420" y="2085875"/>
                </a:moveTo>
                <a:cubicBezTo>
                  <a:pt x="1046691" y="2085875"/>
                  <a:pt x="1056644" y="2091764"/>
                  <a:pt x="1063279" y="2103541"/>
                </a:cubicBezTo>
                <a:cubicBezTo>
                  <a:pt x="1069915" y="2115319"/>
                  <a:pt x="1073232" y="2134644"/>
                  <a:pt x="1073232" y="2161517"/>
                </a:cubicBezTo>
                <a:lnTo>
                  <a:pt x="1073232" y="2262041"/>
                </a:lnTo>
                <a:lnTo>
                  <a:pt x="988632" y="2262041"/>
                </a:lnTo>
                <a:lnTo>
                  <a:pt x="988632" y="2161517"/>
                </a:lnTo>
                <a:cubicBezTo>
                  <a:pt x="988632" y="2133649"/>
                  <a:pt x="992531" y="2114075"/>
                  <a:pt x="1000327" y="2102795"/>
                </a:cubicBezTo>
                <a:cubicBezTo>
                  <a:pt x="1008123" y="2091515"/>
                  <a:pt x="1019154" y="2085875"/>
                  <a:pt x="1033420" y="2085875"/>
                </a:cubicBezTo>
                <a:close/>
                <a:moveTo>
                  <a:pt x="2578572" y="1960966"/>
                </a:moveTo>
                <a:lnTo>
                  <a:pt x="2578572" y="2707432"/>
                </a:lnTo>
                <a:lnTo>
                  <a:pt x="2756729" y="2707432"/>
                </a:lnTo>
                <a:lnTo>
                  <a:pt x="2756729" y="1960966"/>
                </a:lnTo>
                <a:close/>
                <a:moveTo>
                  <a:pt x="4612699" y="1953004"/>
                </a:moveTo>
                <a:cubicBezTo>
                  <a:pt x="4575541" y="1953004"/>
                  <a:pt x="4547341" y="1961132"/>
                  <a:pt x="4528099" y="1977388"/>
                </a:cubicBezTo>
                <a:cubicBezTo>
                  <a:pt x="4508857" y="1993645"/>
                  <a:pt x="4495255" y="2017034"/>
                  <a:pt x="4487293" y="2047556"/>
                </a:cubicBezTo>
                <a:lnTo>
                  <a:pt x="4487293" y="1960966"/>
                </a:lnTo>
                <a:lnTo>
                  <a:pt x="4313117" y="1960966"/>
                </a:lnTo>
                <a:lnTo>
                  <a:pt x="4313117" y="2707432"/>
                </a:lnTo>
                <a:lnTo>
                  <a:pt x="4491274" y="2707432"/>
                </a:lnTo>
                <a:lnTo>
                  <a:pt x="4491274" y="2180427"/>
                </a:lnTo>
                <a:cubicBezTo>
                  <a:pt x="4491274" y="2166825"/>
                  <a:pt x="4492601" y="2152974"/>
                  <a:pt x="4495255" y="2138874"/>
                </a:cubicBezTo>
                <a:cubicBezTo>
                  <a:pt x="4497909" y="2124774"/>
                  <a:pt x="4502885" y="2112913"/>
                  <a:pt x="4510185" y="2103292"/>
                </a:cubicBezTo>
                <a:cubicBezTo>
                  <a:pt x="4517483" y="2093671"/>
                  <a:pt x="4527767" y="2088861"/>
                  <a:pt x="4541039" y="2088861"/>
                </a:cubicBezTo>
                <a:cubicBezTo>
                  <a:pt x="4556631" y="2088861"/>
                  <a:pt x="4566335" y="2096657"/>
                  <a:pt x="4570151" y="2112250"/>
                </a:cubicBezTo>
                <a:cubicBezTo>
                  <a:pt x="4573965" y="2127843"/>
                  <a:pt x="4575873" y="2143436"/>
                  <a:pt x="4575873" y="2159028"/>
                </a:cubicBezTo>
                <a:lnTo>
                  <a:pt x="4575873" y="2707432"/>
                </a:lnTo>
                <a:lnTo>
                  <a:pt x="4753533" y="2707432"/>
                </a:lnTo>
                <a:lnTo>
                  <a:pt x="4753533" y="2171469"/>
                </a:lnTo>
                <a:cubicBezTo>
                  <a:pt x="4753533" y="2158531"/>
                  <a:pt x="4754859" y="2145592"/>
                  <a:pt x="4757513" y="2132653"/>
                </a:cubicBezTo>
                <a:cubicBezTo>
                  <a:pt x="4760167" y="2119715"/>
                  <a:pt x="4764978" y="2108849"/>
                  <a:pt x="4771945" y="2100058"/>
                </a:cubicBezTo>
                <a:cubicBezTo>
                  <a:pt x="4778913" y="2091266"/>
                  <a:pt x="4788865" y="2086870"/>
                  <a:pt x="4801804" y="2086870"/>
                </a:cubicBezTo>
                <a:cubicBezTo>
                  <a:pt x="4826354" y="2086870"/>
                  <a:pt x="4838629" y="2110923"/>
                  <a:pt x="4838629" y="2159028"/>
                </a:cubicBezTo>
                <a:lnTo>
                  <a:pt x="4838629" y="2707432"/>
                </a:lnTo>
                <a:lnTo>
                  <a:pt x="5016289" y="2707432"/>
                </a:lnTo>
                <a:lnTo>
                  <a:pt x="5016289" y="2162014"/>
                </a:lnTo>
                <a:cubicBezTo>
                  <a:pt x="5016289" y="2120876"/>
                  <a:pt x="5011892" y="2084631"/>
                  <a:pt x="5003101" y="2053279"/>
                </a:cubicBezTo>
                <a:cubicBezTo>
                  <a:pt x="4994309" y="2021927"/>
                  <a:pt x="4978717" y="1997377"/>
                  <a:pt x="4956323" y="1979628"/>
                </a:cubicBezTo>
                <a:cubicBezTo>
                  <a:pt x="4933929" y="1961879"/>
                  <a:pt x="4901996" y="1953004"/>
                  <a:pt x="4860526" y="1953004"/>
                </a:cubicBezTo>
                <a:cubicBezTo>
                  <a:pt x="4826354" y="1953004"/>
                  <a:pt x="4800062" y="1959390"/>
                  <a:pt x="4781649" y="1972163"/>
                </a:cubicBezTo>
                <a:cubicBezTo>
                  <a:pt x="4763237" y="1984936"/>
                  <a:pt x="4747229" y="2003598"/>
                  <a:pt x="4733627" y="2028148"/>
                </a:cubicBezTo>
                <a:cubicBezTo>
                  <a:pt x="4725001" y="2005588"/>
                  <a:pt x="4710154" y="1987424"/>
                  <a:pt x="4689087" y="1973656"/>
                </a:cubicBezTo>
                <a:cubicBezTo>
                  <a:pt x="4668020" y="1959888"/>
                  <a:pt x="4642558" y="1953004"/>
                  <a:pt x="4612699" y="1953004"/>
                </a:cubicBezTo>
                <a:close/>
                <a:moveTo>
                  <a:pt x="4032302" y="1953004"/>
                </a:moveTo>
                <a:cubicBezTo>
                  <a:pt x="3956328" y="1953004"/>
                  <a:pt x="3900841" y="1968514"/>
                  <a:pt x="3865840" y="1999534"/>
                </a:cubicBezTo>
                <a:cubicBezTo>
                  <a:pt x="3830839" y="2030553"/>
                  <a:pt x="3813338" y="2083221"/>
                  <a:pt x="3813338" y="2157535"/>
                </a:cubicBezTo>
                <a:cubicBezTo>
                  <a:pt x="3813338" y="2162844"/>
                  <a:pt x="3813338" y="2167571"/>
                  <a:pt x="3813338" y="2171718"/>
                </a:cubicBezTo>
                <a:cubicBezTo>
                  <a:pt x="3813338" y="2175865"/>
                  <a:pt x="3813504" y="2179266"/>
                  <a:pt x="3813836" y="2181920"/>
                </a:cubicBezTo>
                <a:lnTo>
                  <a:pt x="3987016" y="2181920"/>
                </a:lnTo>
                <a:lnTo>
                  <a:pt x="3987016" y="2137132"/>
                </a:lnTo>
                <a:cubicBezTo>
                  <a:pt x="3987016" y="2104620"/>
                  <a:pt x="3998959" y="2088363"/>
                  <a:pt x="4022847" y="2088363"/>
                </a:cubicBezTo>
                <a:cubicBezTo>
                  <a:pt x="4049056" y="2088363"/>
                  <a:pt x="4062160" y="2108435"/>
                  <a:pt x="4062160" y="2148578"/>
                </a:cubicBezTo>
                <a:lnTo>
                  <a:pt x="4062160" y="2225215"/>
                </a:lnTo>
                <a:lnTo>
                  <a:pt x="3951683" y="2263036"/>
                </a:lnTo>
                <a:cubicBezTo>
                  <a:pt x="3913531" y="2275975"/>
                  <a:pt x="3883589" y="2291734"/>
                  <a:pt x="3861859" y="2310312"/>
                </a:cubicBezTo>
                <a:cubicBezTo>
                  <a:pt x="3840128" y="2328891"/>
                  <a:pt x="3824784" y="2352695"/>
                  <a:pt x="3815827" y="2381724"/>
                </a:cubicBezTo>
                <a:cubicBezTo>
                  <a:pt x="3806869" y="2410754"/>
                  <a:pt x="3802390" y="2447994"/>
                  <a:pt x="3802390" y="2493445"/>
                </a:cubicBezTo>
                <a:cubicBezTo>
                  <a:pt x="3802390" y="2535911"/>
                  <a:pt x="3806371" y="2573898"/>
                  <a:pt x="3814334" y="2607406"/>
                </a:cubicBezTo>
                <a:cubicBezTo>
                  <a:pt x="3822296" y="2640914"/>
                  <a:pt x="3837143" y="2667289"/>
                  <a:pt x="3858873" y="2686531"/>
                </a:cubicBezTo>
                <a:cubicBezTo>
                  <a:pt x="3880603" y="2705774"/>
                  <a:pt x="3912203" y="2715394"/>
                  <a:pt x="3953674" y="2715394"/>
                </a:cubicBezTo>
                <a:cubicBezTo>
                  <a:pt x="3979220" y="2715394"/>
                  <a:pt x="4001945" y="2707100"/>
                  <a:pt x="4021851" y="2690512"/>
                </a:cubicBezTo>
                <a:cubicBezTo>
                  <a:pt x="4041757" y="2673924"/>
                  <a:pt x="4056023" y="2650037"/>
                  <a:pt x="4064649" y="2618852"/>
                </a:cubicBezTo>
                <a:lnTo>
                  <a:pt x="4064649" y="2707432"/>
                </a:lnTo>
                <a:lnTo>
                  <a:pt x="4241810" y="2707432"/>
                </a:lnTo>
                <a:lnTo>
                  <a:pt x="4241810" y="2138625"/>
                </a:lnTo>
                <a:cubicBezTo>
                  <a:pt x="4241810" y="2098150"/>
                  <a:pt x="4232603" y="2064144"/>
                  <a:pt x="4214191" y="2036608"/>
                </a:cubicBezTo>
                <a:cubicBezTo>
                  <a:pt x="4195778" y="2009072"/>
                  <a:pt x="4170813" y="1988254"/>
                  <a:pt x="4139295" y="1974154"/>
                </a:cubicBezTo>
                <a:cubicBezTo>
                  <a:pt x="4107778" y="1960054"/>
                  <a:pt x="4072113" y="1953004"/>
                  <a:pt x="4032302" y="1953004"/>
                </a:cubicBezTo>
                <a:close/>
                <a:moveTo>
                  <a:pt x="3539560" y="1953004"/>
                </a:moveTo>
                <a:cubicBezTo>
                  <a:pt x="3500412" y="1953004"/>
                  <a:pt x="3464001" y="1959805"/>
                  <a:pt x="3430327" y="1973407"/>
                </a:cubicBezTo>
                <a:cubicBezTo>
                  <a:pt x="3396653" y="1987009"/>
                  <a:pt x="3369614" y="2007745"/>
                  <a:pt x="3349211" y="2035613"/>
                </a:cubicBezTo>
                <a:cubicBezTo>
                  <a:pt x="3328808" y="2063481"/>
                  <a:pt x="3318606" y="2098813"/>
                  <a:pt x="3318606" y="2141611"/>
                </a:cubicBezTo>
                <a:cubicBezTo>
                  <a:pt x="3318606" y="2187726"/>
                  <a:pt x="3326402" y="2223722"/>
                  <a:pt x="3341995" y="2249600"/>
                </a:cubicBezTo>
                <a:cubicBezTo>
                  <a:pt x="3357588" y="2275477"/>
                  <a:pt x="3380314" y="2300028"/>
                  <a:pt x="3410173" y="2323251"/>
                </a:cubicBezTo>
                <a:lnTo>
                  <a:pt x="3505223" y="2396405"/>
                </a:lnTo>
                <a:cubicBezTo>
                  <a:pt x="3524796" y="2411334"/>
                  <a:pt x="3541385" y="2426844"/>
                  <a:pt x="3554987" y="2442934"/>
                </a:cubicBezTo>
                <a:cubicBezTo>
                  <a:pt x="3568589" y="2459025"/>
                  <a:pt x="3575390" y="2483327"/>
                  <a:pt x="3575390" y="2515839"/>
                </a:cubicBezTo>
                <a:cubicBezTo>
                  <a:pt x="3575390" y="2554656"/>
                  <a:pt x="3562451" y="2574064"/>
                  <a:pt x="3536574" y="2574064"/>
                </a:cubicBezTo>
                <a:cubicBezTo>
                  <a:pt x="3521977" y="2574064"/>
                  <a:pt x="3511360" y="2569253"/>
                  <a:pt x="3504725" y="2559632"/>
                </a:cubicBezTo>
                <a:cubicBezTo>
                  <a:pt x="3498089" y="2550011"/>
                  <a:pt x="3494772" y="2536740"/>
                  <a:pt x="3494772" y="2519820"/>
                </a:cubicBezTo>
                <a:lnTo>
                  <a:pt x="3494772" y="2432235"/>
                </a:lnTo>
                <a:lnTo>
                  <a:pt x="3315620" y="2432235"/>
                </a:lnTo>
                <a:lnTo>
                  <a:pt x="3315620" y="2491455"/>
                </a:lnTo>
                <a:cubicBezTo>
                  <a:pt x="3315620" y="2640748"/>
                  <a:pt x="3389271" y="2715394"/>
                  <a:pt x="3536574" y="2715394"/>
                </a:cubicBezTo>
                <a:cubicBezTo>
                  <a:pt x="3606244" y="2715394"/>
                  <a:pt x="3661068" y="2696982"/>
                  <a:pt x="3701045" y="2660156"/>
                </a:cubicBezTo>
                <a:cubicBezTo>
                  <a:pt x="3741023" y="2623330"/>
                  <a:pt x="3761011" y="2569751"/>
                  <a:pt x="3761011" y="2499417"/>
                </a:cubicBezTo>
                <a:cubicBezTo>
                  <a:pt x="3761011" y="2442686"/>
                  <a:pt x="3749317" y="2397234"/>
                  <a:pt x="3725928" y="2363063"/>
                </a:cubicBezTo>
                <a:cubicBezTo>
                  <a:pt x="3702539" y="2328891"/>
                  <a:pt x="3673592" y="2299364"/>
                  <a:pt x="3639089" y="2274482"/>
                </a:cubicBezTo>
                <a:lnTo>
                  <a:pt x="3528612" y="2193863"/>
                </a:lnTo>
                <a:cubicBezTo>
                  <a:pt x="3507379" y="2178602"/>
                  <a:pt x="3496763" y="2157535"/>
                  <a:pt x="3496763" y="2130663"/>
                </a:cubicBezTo>
                <a:cubicBezTo>
                  <a:pt x="3496763" y="2104122"/>
                  <a:pt x="3509369" y="2090851"/>
                  <a:pt x="3534583" y="2090851"/>
                </a:cubicBezTo>
                <a:cubicBezTo>
                  <a:pt x="3549513" y="2090851"/>
                  <a:pt x="3559549" y="2097818"/>
                  <a:pt x="3564691" y="2111752"/>
                </a:cubicBezTo>
                <a:cubicBezTo>
                  <a:pt x="3569833" y="2125686"/>
                  <a:pt x="3572404" y="2140118"/>
                  <a:pt x="3572405" y="2155047"/>
                </a:cubicBezTo>
                <a:lnTo>
                  <a:pt x="3572405" y="2183413"/>
                </a:lnTo>
                <a:lnTo>
                  <a:pt x="3756533" y="2183413"/>
                </a:lnTo>
                <a:lnTo>
                  <a:pt x="3756533" y="2169479"/>
                </a:lnTo>
                <a:cubicBezTo>
                  <a:pt x="3756533" y="2025162"/>
                  <a:pt x="3684209" y="1953004"/>
                  <a:pt x="3539560" y="1953004"/>
                </a:cubicBezTo>
                <a:close/>
                <a:moveTo>
                  <a:pt x="3117841" y="1953004"/>
                </a:moveTo>
                <a:cubicBezTo>
                  <a:pt x="3085661" y="1953004"/>
                  <a:pt x="3060529" y="1963040"/>
                  <a:pt x="3042449" y="1983111"/>
                </a:cubicBezTo>
                <a:cubicBezTo>
                  <a:pt x="3024367" y="2003183"/>
                  <a:pt x="3012009" y="2027485"/>
                  <a:pt x="3005374" y="2056016"/>
                </a:cubicBezTo>
                <a:lnTo>
                  <a:pt x="3005374" y="1960966"/>
                </a:lnTo>
                <a:lnTo>
                  <a:pt x="2827217" y="1960966"/>
                </a:lnTo>
                <a:lnTo>
                  <a:pt x="2827217" y="2707432"/>
                </a:lnTo>
                <a:lnTo>
                  <a:pt x="3005374" y="2707432"/>
                </a:lnTo>
                <a:lnTo>
                  <a:pt x="3005374" y="2182418"/>
                </a:lnTo>
                <a:cubicBezTo>
                  <a:pt x="3005374" y="2168484"/>
                  <a:pt x="3006203" y="2154467"/>
                  <a:pt x="3007862" y="2140367"/>
                </a:cubicBezTo>
                <a:cubicBezTo>
                  <a:pt x="3009521" y="2126267"/>
                  <a:pt x="3013585" y="2114489"/>
                  <a:pt x="3020055" y="2105034"/>
                </a:cubicBezTo>
                <a:cubicBezTo>
                  <a:pt x="3026524" y="2095579"/>
                  <a:pt x="3036559" y="2090851"/>
                  <a:pt x="3050162" y="2090851"/>
                </a:cubicBezTo>
                <a:cubicBezTo>
                  <a:pt x="3064759" y="2090851"/>
                  <a:pt x="3075044" y="2097072"/>
                  <a:pt x="3081016" y="2109513"/>
                </a:cubicBezTo>
                <a:cubicBezTo>
                  <a:pt x="3086987" y="2121954"/>
                  <a:pt x="3089973" y="2135473"/>
                  <a:pt x="3089973" y="2150071"/>
                </a:cubicBezTo>
                <a:lnTo>
                  <a:pt x="3089973" y="2707432"/>
                </a:lnTo>
                <a:lnTo>
                  <a:pt x="3265642" y="2707432"/>
                </a:lnTo>
                <a:lnTo>
                  <a:pt x="3265642" y="2131658"/>
                </a:lnTo>
                <a:cubicBezTo>
                  <a:pt x="3265642" y="2076254"/>
                  <a:pt x="3253947" y="2032627"/>
                  <a:pt x="3230558" y="2000778"/>
                </a:cubicBezTo>
                <a:cubicBezTo>
                  <a:pt x="3207169" y="1968928"/>
                  <a:pt x="3169597" y="1953004"/>
                  <a:pt x="3117841" y="1953004"/>
                </a:cubicBezTo>
                <a:close/>
                <a:moveTo>
                  <a:pt x="2302235" y="1953004"/>
                </a:moveTo>
                <a:cubicBezTo>
                  <a:pt x="2232565" y="1953004"/>
                  <a:pt x="2177824" y="1970836"/>
                  <a:pt x="2138013" y="2006501"/>
                </a:cubicBezTo>
                <a:cubicBezTo>
                  <a:pt x="2098201" y="2042165"/>
                  <a:pt x="2078296" y="2094667"/>
                  <a:pt x="2078296" y="2164005"/>
                </a:cubicBezTo>
                <a:lnTo>
                  <a:pt x="2078296" y="2464084"/>
                </a:lnTo>
                <a:cubicBezTo>
                  <a:pt x="2078296" y="2516835"/>
                  <a:pt x="2085097" y="2561954"/>
                  <a:pt x="2098699" y="2599443"/>
                </a:cubicBezTo>
                <a:cubicBezTo>
                  <a:pt x="2112301" y="2636933"/>
                  <a:pt x="2134861" y="2665630"/>
                  <a:pt x="2166379" y="2685536"/>
                </a:cubicBezTo>
                <a:cubicBezTo>
                  <a:pt x="2197896" y="2705442"/>
                  <a:pt x="2240196" y="2715394"/>
                  <a:pt x="2293278" y="2715394"/>
                </a:cubicBezTo>
                <a:cubicBezTo>
                  <a:pt x="2349677" y="2715394"/>
                  <a:pt x="2394217" y="2705856"/>
                  <a:pt x="2426895" y="2686780"/>
                </a:cubicBezTo>
                <a:cubicBezTo>
                  <a:pt x="2459574" y="2667704"/>
                  <a:pt x="2482797" y="2639338"/>
                  <a:pt x="2496565" y="2601683"/>
                </a:cubicBezTo>
                <a:cubicBezTo>
                  <a:pt x="2510333" y="2564028"/>
                  <a:pt x="2517218" y="2517332"/>
                  <a:pt x="2517218" y="2461596"/>
                </a:cubicBezTo>
                <a:lnTo>
                  <a:pt x="2517218" y="2419296"/>
                </a:lnTo>
                <a:lnTo>
                  <a:pt x="2340057" y="2419296"/>
                </a:lnTo>
                <a:lnTo>
                  <a:pt x="2340057" y="2490957"/>
                </a:lnTo>
                <a:cubicBezTo>
                  <a:pt x="2340057" y="2516835"/>
                  <a:pt x="2337734" y="2537818"/>
                  <a:pt x="2333089" y="2553909"/>
                </a:cubicBezTo>
                <a:cubicBezTo>
                  <a:pt x="2328445" y="2569999"/>
                  <a:pt x="2316833" y="2578045"/>
                  <a:pt x="2298254" y="2578045"/>
                </a:cubicBezTo>
                <a:cubicBezTo>
                  <a:pt x="2285316" y="2578045"/>
                  <a:pt x="2275943" y="2573898"/>
                  <a:pt x="2270138" y="2565604"/>
                </a:cubicBezTo>
                <a:cubicBezTo>
                  <a:pt x="2264332" y="2557310"/>
                  <a:pt x="2260599" y="2546776"/>
                  <a:pt x="2258941" y="2534003"/>
                </a:cubicBezTo>
                <a:cubicBezTo>
                  <a:pt x="2257282" y="2521231"/>
                  <a:pt x="2256452" y="2508209"/>
                  <a:pt x="2256452" y="2494938"/>
                </a:cubicBezTo>
                <a:lnTo>
                  <a:pt x="2256452" y="2350622"/>
                </a:lnTo>
                <a:lnTo>
                  <a:pt x="2515227" y="2350622"/>
                </a:lnTo>
                <a:cubicBezTo>
                  <a:pt x="2516554" y="2328062"/>
                  <a:pt x="2517218" y="2283937"/>
                  <a:pt x="2517218" y="2218248"/>
                </a:cubicBezTo>
                <a:lnTo>
                  <a:pt x="2517218" y="2164005"/>
                </a:lnTo>
                <a:cubicBezTo>
                  <a:pt x="2517218" y="2023338"/>
                  <a:pt x="2445557" y="1953004"/>
                  <a:pt x="2302235" y="1953004"/>
                </a:cubicBezTo>
                <a:close/>
                <a:moveTo>
                  <a:pt x="1612324" y="1953004"/>
                </a:moveTo>
                <a:cubicBezTo>
                  <a:pt x="1575167" y="1953004"/>
                  <a:pt x="1546967" y="1961132"/>
                  <a:pt x="1527725" y="1977388"/>
                </a:cubicBezTo>
                <a:cubicBezTo>
                  <a:pt x="1508483" y="1993645"/>
                  <a:pt x="1494880" y="2017034"/>
                  <a:pt x="1486918" y="2047556"/>
                </a:cubicBezTo>
                <a:lnTo>
                  <a:pt x="1486918" y="1960966"/>
                </a:lnTo>
                <a:lnTo>
                  <a:pt x="1312743" y="1960966"/>
                </a:lnTo>
                <a:lnTo>
                  <a:pt x="1312743" y="2707432"/>
                </a:lnTo>
                <a:lnTo>
                  <a:pt x="1490899" y="2707432"/>
                </a:lnTo>
                <a:lnTo>
                  <a:pt x="1490899" y="2180427"/>
                </a:lnTo>
                <a:cubicBezTo>
                  <a:pt x="1490899" y="2166825"/>
                  <a:pt x="1492226" y="2152974"/>
                  <a:pt x="1494880" y="2138874"/>
                </a:cubicBezTo>
                <a:cubicBezTo>
                  <a:pt x="1497534" y="2124774"/>
                  <a:pt x="1502511" y="2112913"/>
                  <a:pt x="1509810" y="2103292"/>
                </a:cubicBezTo>
                <a:cubicBezTo>
                  <a:pt x="1517109" y="2093671"/>
                  <a:pt x="1527393" y="2088861"/>
                  <a:pt x="1540664" y="2088861"/>
                </a:cubicBezTo>
                <a:cubicBezTo>
                  <a:pt x="1556257" y="2088861"/>
                  <a:pt x="1565960" y="2096657"/>
                  <a:pt x="1569776" y="2112250"/>
                </a:cubicBezTo>
                <a:cubicBezTo>
                  <a:pt x="1573591" y="2127843"/>
                  <a:pt x="1575499" y="2143436"/>
                  <a:pt x="1575499" y="2159028"/>
                </a:cubicBezTo>
                <a:lnTo>
                  <a:pt x="1575499" y="2707432"/>
                </a:lnTo>
                <a:lnTo>
                  <a:pt x="1753157" y="2707432"/>
                </a:lnTo>
                <a:lnTo>
                  <a:pt x="1753157" y="2171469"/>
                </a:lnTo>
                <a:cubicBezTo>
                  <a:pt x="1753157" y="2158531"/>
                  <a:pt x="1754484" y="2145592"/>
                  <a:pt x="1757139" y="2132653"/>
                </a:cubicBezTo>
                <a:cubicBezTo>
                  <a:pt x="1759793" y="2119715"/>
                  <a:pt x="1764603" y="2108849"/>
                  <a:pt x="1771570" y="2100058"/>
                </a:cubicBezTo>
                <a:cubicBezTo>
                  <a:pt x="1778537" y="2091266"/>
                  <a:pt x="1788490" y="2086870"/>
                  <a:pt x="1801429" y="2086870"/>
                </a:cubicBezTo>
                <a:cubicBezTo>
                  <a:pt x="1825979" y="2086870"/>
                  <a:pt x="1838255" y="2110923"/>
                  <a:pt x="1838255" y="2159028"/>
                </a:cubicBezTo>
                <a:lnTo>
                  <a:pt x="1838255" y="2707432"/>
                </a:lnTo>
                <a:lnTo>
                  <a:pt x="2015914" y="2707432"/>
                </a:lnTo>
                <a:lnTo>
                  <a:pt x="2015914" y="2162014"/>
                </a:lnTo>
                <a:cubicBezTo>
                  <a:pt x="2015913" y="2120876"/>
                  <a:pt x="2011518" y="2084631"/>
                  <a:pt x="2002726" y="2053279"/>
                </a:cubicBezTo>
                <a:cubicBezTo>
                  <a:pt x="1993934" y="2021927"/>
                  <a:pt x="1978341" y="1997377"/>
                  <a:pt x="1955947" y="1979628"/>
                </a:cubicBezTo>
                <a:cubicBezTo>
                  <a:pt x="1933553" y="1961879"/>
                  <a:pt x="1901621" y="1953004"/>
                  <a:pt x="1860151" y="1953004"/>
                </a:cubicBezTo>
                <a:cubicBezTo>
                  <a:pt x="1825979" y="1953004"/>
                  <a:pt x="1799687" y="1959390"/>
                  <a:pt x="1781275" y="1972163"/>
                </a:cubicBezTo>
                <a:cubicBezTo>
                  <a:pt x="1762861" y="1984936"/>
                  <a:pt x="1746854" y="2003598"/>
                  <a:pt x="1733252" y="2028148"/>
                </a:cubicBezTo>
                <a:cubicBezTo>
                  <a:pt x="1724626" y="2005588"/>
                  <a:pt x="1709779" y="1987424"/>
                  <a:pt x="1688713" y="1973656"/>
                </a:cubicBezTo>
                <a:cubicBezTo>
                  <a:pt x="1667646" y="1959888"/>
                  <a:pt x="1642183" y="1953004"/>
                  <a:pt x="1612324" y="1953004"/>
                </a:cubicBezTo>
                <a:close/>
                <a:moveTo>
                  <a:pt x="1035411" y="1953004"/>
                </a:moveTo>
                <a:cubicBezTo>
                  <a:pt x="965741" y="1953004"/>
                  <a:pt x="911000" y="1970836"/>
                  <a:pt x="871188" y="2006501"/>
                </a:cubicBezTo>
                <a:cubicBezTo>
                  <a:pt x="831377" y="2042165"/>
                  <a:pt x="811471" y="2094667"/>
                  <a:pt x="811471" y="2164005"/>
                </a:cubicBezTo>
                <a:lnTo>
                  <a:pt x="811471" y="2464084"/>
                </a:lnTo>
                <a:cubicBezTo>
                  <a:pt x="811471" y="2516835"/>
                  <a:pt x="818272" y="2561954"/>
                  <a:pt x="831874" y="2599443"/>
                </a:cubicBezTo>
                <a:cubicBezTo>
                  <a:pt x="845477" y="2636933"/>
                  <a:pt x="868037" y="2665630"/>
                  <a:pt x="899554" y="2685536"/>
                </a:cubicBezTo>
                <a:cubicBezTo>
                  <a:pt x="931071" y="2705442"/>
                  <a:pt x="973371" y="2715394"/>
                  <a:pt x="1026453" y="2715394"/>
                </a:cubicBezTo>
                <a:cubicBezTo>
                  <a:pt x="1082853" y="2715394"/>
                  <a:pt x="1127392" y="2705856"/>
                  <a:pt x="1160071" y="2686780"/>
                </a:cubicBezTo>
                <a:cubicBezTo>
                  <a:pt x="1192749" y="2667704"/>
                  <a:pt x="1215973" y="2639338"/>
                  <a:pt x="1229741" y="2601683"/>
                </a:cubicBezTo>
                <a:cubicBezTo>
                  <a:pt x="1243509" y="2564028"/>
                  <a:pt x="1250393" y="2517332"/>
                  <a:pt x="1250393" y="2461596"/>
                </a:cubicBezTo>
                <a:lnTo>
                  <a:pt x="1250393" y="2419296"/>
                </a:lnTo>
                <a:lnTo>
                  <a:pt x="1073232" y="2419296"/>
                </a:lnTo>
                <a:lnTo>
                  <a:pt x="1073232" y="2490957"/>
                </a:lnTo>
                <a:cubicBezTo>
                  <a:pt x="1073232" y="2516835"/>
                  <a:pt x="1070909" y="2537818"/>
                  <a:pt x="1066265" y="2553909"/>
                </a:cubicBezTo>
                <a:cubicBezTo>
                  <a:pt x="1061620" y="2569999"/>
                  <a:pt x="1050008" y="2578045"/>
                  <a:pt x="1031430" y="2578045"/>
                </a:cubicBezTo>
                <a:cubicBezTo>
                  <a:pt x="1018491" y="2578045"/>
                  <a:pt x="1009119" y="2573898"/>
                  <a:pt x="1003313" y="2565604"/>
                </a:cubicBezTo>
                <a:cubicBezTo>
                  <a:pt x="997507" y="2557310"/>
                  <a:pt x="993775" y="2546776"/>
                  <a:pt x="992116" y="2534003"/>
                </a:cubicBezTo>
                <a:cubicBezTo>
                  <a:pt x="990457" y="2521231"/>
                  <a:pt x="989627" y="2508209"/>
                  <a:pt x="989627" y="2494938"/>
                </a:cubicBezTo>
                <a:lnTo>
                  <a:pt x="989627" y="2350622"/>
                </a:lnTo>
                <a:lnTo>
                  <a:pt x="1248402" y="2350622"/>
                </a:lnTo>
                <a:cubicBezTo>
                  <a:pt x="1249730" y="2328062"/>
                  <a:pt x="1250393" y="2283937"/>
                  <a:pt x="1250393" y="2218248"/>
                </a:cubicBezTo>
                <a:lnTo>
                  <a:pt x="1250393" y="2164005"/>
                </a:lnTo>
                <a:cubicBezTo>
                  <a:pt x="1250393" y="2023338"/>
                  <a:pt x="1178732" y="1953004"/>
                  <a:pt x="1035411" y="1953004"/>
                </a:cubicBezTo>
                <a:close/>
                <a:moveTo>
                  <a:pt x="533144" y="1823616"/>
                </a:moveTo>
                <a:cubicBezTo>
                  <a:pt x="389822" y="1823616"/>
                  <a:pt x="318162" y="1905396"/>
                  <a:pt x="318162" y="2068955"/>
                </a:cubicBezTo>
                <a:lnTo>
                  <a:pt x="318162" y="2446667"/>
                </a:lnTo>
                <a:cubicBezTo>
                  <a:pt x="318162" y="2625819"/>
                  <a:pt x="380699" y="2715394"/>
                  <a:pt x="505773" y="2715394"/>
                </a:cubicBezTo>
                <a:cubicBezTo>
                  <a:pt x="571462" y="2715394"/>
                  <a:pt x="619568" y="2688190"/>
                  <a:pt x="650090" y="2633781"/>
                </a:cubicBezTo>
                <a:lnTo>
                  <a:pt x="679949" y="2707432"/>
                </a:lnTo>
                <a:lnTo>
                  <a:pt x="750117" y="2707432"/>
                </a:lnTo>
                <a:lnTo>
                  <a:pt x="750117" y="2197347"/>
                </a:lnTo>
                <a:lnTo>
                  <a:pt x="536130" y="2197347"/>
                </a:lnTo>
                <a:lnTo>
                  <a:pt x="536130" y="2348631"/>
                </a:lnTo>
                <a:lnTo>
                  <a:pt x="582908" y="2348631"/>
                </a:lnTo>
                <a:lnTo>
                  <a:pt x="582908" y="2473539"/>
                </a:lnTo>
                <a:cubicBezTo>
                  <a:pt x="582908" y="2497758"/>
                  <a:pt x="579839" y="2517249"/>
                  <a:pt x="573702" y="2532013"/>
                </a:cubicBezTo>
                <a:cubicBezTo>
                  <a:pt x="567564" y="2546776"/>
                  <a:pt x="555206" y="2554158"/>
                  <a:pt x="536627" y="2554158"/>
                </a:cubicBezTo>
                <a:cubicBezTo>
                  <a:pt x="518712" y="2554158"/>
                  <a:pt x="506686" y="2546776"/>
                  <a:pt x="500549" y="2532013"/>
                </a:cubicBezTo>
                <a:cubicBezTo>
                  <a:pt x="494410" y="2517249"/>
                  <a:pt x="491342" y="2498090"/>
                  <a:pt x="491342" y="2474535"/>
                </a:cubicBezTo>
                <a:lnTo>
                  <a:pt x="491342" y="2050045"/>
                </a:lnTo>
                <a:cubicBezTo>
                  <a:pt x="491342" y="2033788"/>
                  <a:pt x="494576" y="2018859"/>
                  <a:pt x="501046" y="2005256"/>
                </a:cubicBezTo>
                <a:cubicBezTo>
                  <a:pt x="507515" y="1991654"/>
                  <a:pt x="520869" y="1984853"/>
                  <a:pt x="541106" y="1984853"/>
                </a:cubicBezTo>
                <a:cubicBezTo>
                  <a:pt x="557362" y="1984853"/>
                  <a:pt x="568062" y="1991239"/>
                  <a:pt x="573204" y="2004012"/>
                </a:cubicBezTo>
                <a:cubicBezTo>
                  <a:pt x="578346" y="2016785"/>
                  <a:pt x="580918" y="2032627"/>
                  <a:pt x="580918" y="2051537"/>
                </a:cubicBezTo>
                <a:lnTo>
                  <a:pt x="580918" y="2129170"/>
                </a:lnTo>
                <a:lnTo>
                  <a:pt x="752107" y="2129170"/>
                </a:lnTo>
                <a:cubicBezTo>
                  <a:pt x="752107" y="2063812"/>
                  <a:pt x="746135" y="2008408"/>
                  <a:pt x="734192" y="1962957"/>
                </a:cubicBezTo>
                <a:cubicBezTo>
                  <a:pt x="722248" y="1917505"/>
                  <a:pt x="700519" y="1882919"/>
                  <a:pt x="669001" y="1859198"/>
                </a:cubicBezTo>
                <a:cubicBezTo>
                  <a:pt x="637483" y="1835477"/>
                  <a:pt x="592197" y="1823616"/>
                  <a:pt x="533144" y="1823616"/>
                </a:cubicBezTo>
                <a:close/>
                <a:moveTo>
                  <a:pt x="2578572" y="1766885"/>
                </a:moveTo>
                <a:lnTo>
                  <a:pt x="2578572" y="1915183"/>
                </a:lnTo>
                <a:lnTo>
                  <a:pt x="2756729" y="1915183"/>
                </a:lnTo>
                <a:lnTo>
                  <a:pt x="2756729" y="1766885"/>
                </a:lnTo>
                <a:close/>
                <a:moveTo>
                  <a:pt x="0" y="0"/>
                </a:moveTo>
                <a:lnTo>
                  <a:pt x="12007121" y="0"/>
                </a:lnTo>
                <a:lnTo>
                  <a:pt x="120071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 dirty="0">
              <a:solidFill>
                <a:schemeClr val="bg1"/>
              </a:solidFill>
              <a:latin typeface="Ant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142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Himmel, Schnee, Gipfel, Berg enthält.&#10;&#10;Automatisch generierte Beschreibung">
            <a:extLst>
              <a:ext uri="{FF2B5EF4-FFF2-40B4-BE49-F238E27FC236}">
                <a16:creationId xmlns:a16="http://schemas.microsoft.com/office/drawing/2014/main" id="{E38CA520-40A9-FD8C-7A08-BDD388BE6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3" b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F6397F-ABF7-5EDB-D790-869BDBAB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B79F25-A5BA-B66D-5462-6DD277E8C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F08FB8-B651-D116-0270-B5DD6A2D9938}"/>
              </a:ext>
            </a:extLst>
          </p:cNvPr>
          <p:cNvSpPr txBox="1"/>
          <p:nvPr/>
        </p:nvSpPr>
        <p:spPr>
          <a:xfrm>
            <a:off x="-8791" y="-11710"/>
            <a:ext cx="12301339" cy="6869710"/>
          </a:xfrm>
          <a:custGeom>
            <a:avLst/>
            <a:gdLst/>
            <a:ahLst/>
            <a:cxnLst/>
            <a:rect l="l" t="t" r="r" b="b"/>
            <a:pathLst>
              <a:path w="12007121" h="6858000">
                <a:moveTo>
                  <a:pt x="2713982" y="4997036"/>
                </a:moveTo>
                <a:lnTo>
                  <a:pt x="2713982" y="5145334"/>
                </a:lnTo>
                <a:lnTo>
                  <a:pt x="2892139" y="5145334"/>
                </a:lnTo>
                <a:lnTo>
                  <a:pt x="2892139" y="4997036"/>
                </a:lnTo>
                <a:close/>
                <a:moveTo>
                  <a:pt x="1938295" y="4524275"/>
                </a:moveTo>
                <a:cubicBezTo>
                  <a:pt x="1951565" y="4524275"/>
                  <a:pt x="1961518" y="4530163"/>
                  <a:pt x="1968154" y="4541941"/>
                </a:cubicBezTo>
                <a:cubicBezTo>
                  <a:pt x="1974789" y="4553719"/>
                  <a:pt x="1978107" y="4573044"/>
                  <a:pt x="1978107" y="4599916"/>
                </a:cubicBezTo>
                <a:lnTo>
                  <a:pt x="1978107" y="4700441"/>
                </a:lnTo>
                <a:lnTo>
                  <a:pt x="1893507" y="4700441"/>
                </a:lnTo>
                <a:lnTo>
                  <a:pt x="1893507" y="4599916"/>
                </a:lnTo>
                <a:cubicBezTo>
                  <a:pt x="1893507" y="4572048"/>
                  <a:pt x="1897405" y="4552475"/>
                  <a:pt x="1905202" y="4541194"/>
                </a:cubicBezTo>
                <a:cubicBezTo>
                  <a:pt x="1912998" y="4529915"/>
                  <a:pt x="1924029" y="4524275"/>
                  <a:pt x="1938295" y="4524275"/>
                </a:cubicBezTo>
                <a:close/>
                <a:moveTo>
                  <a:pt x="938170" y="4524275"/>
                </a:moveTo>
                <a:cubicBezTo>
                  <a:pt x="951441" y="4524275"/>
                  <a:pt x="961393" y="4530163"/>
                  <a:pt x="968029" y="4541941"/>
                </a:cubicBezTo>
                <a:cubicBezTo>
                  <a:pt x="974664" y="4553719"/>
                  <a:pt x="977982" y="4573044"/>
                  <a:pt x="977982" y="4599916"/>
                </a:cubicBezTo>
                <a:lnTo>
                  <a:pt x="977982" y="4700441"/>
                </a:lnTo>
                <a:lnTo>
                  <a:pt x="893383" y="4700441"/>
                </a:lnTo>
                <a:lnTo>
                  <a:pt x="893383" y="4599916"/>
                </a:lnTo>
                <a:cubicBezTo>
                  <a:pt x="893383" y="4572048"/>
                  <a:pt x="897280" y="4552475"/>
                  <a:pt x="905077" y="4541194"/>
                </a:cubicBezTo>
                <a:cubicBezTo>
                  <a:pt x="912873" y="4529915"/>
                  <a:pt x="923904" y="4524275"/>
                  <a:pt x="938170" y="4524275"/>
                </a:cubicBezTo>
                <a:close/>
                <a:moveTo>
                  <a:pt x="1216497" y="4399366"/>
                </a:moveTo>
                <a:lnTo>
                  <a:pt x="1216497" y="5145832"/>
                </a:lnTo>
                <a:lnTo>
                  <a:pt x="1394654" y="5145832"/>
                </a:lnTo>
                <a:lnTo>
                  <a:pt x="1394654" y="4399366"/>
                </a:lnTo>
                <a:close/>
                <a:moveTo>
                  <a:pt x="2508241" y="4391404"/>
                </a:moveTo>
                <a:cubicBezTo>
                  <a:pt x="2476061" y="4391404"/>
                  <a:pt x="2450929" y="4401440"/>
                  <a:pt x="2432848" y="4421511"/>
                </a:cubicBezTo>
                <a:cubicBezTo>
                  <a:pt x="2414767" y="4441583"/>
                  <a:pt x="2402409" y="4465885"/>
                  <a:pt x="2395774" y="4494416"/>
                </a:cubicBezTo>
                <a:lnTo>
                  <a:pt x="2395774" y="4399366"/>
                </a:lnTo>
                <a:lnTo>
                  <a:pt x="2217617" y="4399366"/>
                </a:lnTo>
                <a:lnTo>
                  <a:pt x="2217617" y="5145832"/>
                </a:lnTo>
                <a:lnTo>
                  <a:pt x="2395774" y="5145832"/>
                </a:lnTo>
                <a:lnTo>
                  <a:pt x="2395774" y="4620818"/>
                </a:lnTo>
                <a:cubicBezTo>
                  <a:pt x="2395774" y="4606884"/>
                  <a:pt x="2396603" y="4592867"/>
                  <a:pt x="2398262" y="4578767"/>
                </a:cubicBezTo>
                <a:cubicBezTo>
                  <a:pt x="2399921" y="4564667"/>
                  <a:pt x="2403985" y="4552889"/>
                  <a:pt x="2410454" y="4543434"/>
                </a:cubicBezTo>
                <a:cubicBezTo>
                  <a:pt x="2416924" y="4533979"/>
                  <a:pt x="2426959" y="4529251"/>
                  <a:pt x="2440562" y="4529251"/>
                </a:cubicBezTo>
                <a:cubicBezTo>
                  <a:pt x="2455159" y="4529251"/>
                  <a:pt x="2465444" y="4535472"/>
                  <a:pt x="2471416" y="4547913"/>
                </a:cubicBezTo>
                <a:cubicBezTo>
                  <a:pt x="2477387" y="4560354"/>
                  <a:pt x="2480373" y="4573873"/>
                  <a:pt x="2480373" y="4588471"/>
                </a:cubicBezTo>
                <a:lnTo>
                  <a:pt x="2480373" y="5145832"/>
                </a:lnTo>
                <a:lnTo>
                  <a:pt x="2656041" y="5145832"/>
                </a:lnTo>
                <a:lnTo>
                  <a:pt x="2656041" y="4570058"/>
                </a:lnTo>
                <a:cubicBezTo>
                  <a:pt x="2656041" y="4514654"/>
                  <a:pt x="2644347" y="4471027"/>
                  <a:pt x="2620958" y="4439177"/>
                </a:cubicBezTo>
                <a:cubicBezTo>
                  <a:pt x="2597569" y="4407328"/>
                  <a:pt x="2559997" y="4391404"/>
                  <a:pt x="2508241" y="4391404"/>
                </a:cubicBezTo>
                <a:close/>
                <a:moveTo>
                  <a:pt x="1940285" y="4391404"/>
                </a:moveTo>
                <a:cubicBezTo>
                  <a:pt x="1870615" y="4391404"/>
                  <a:pt x="1815874" y="4409236"/>
                  <a:pt x="1776063" y="4444900"/>
                </a:cubicBezTo>
                <a:cubicBezTo>
                  <a:pt x="1736251" y="4480565"/>
                  <a:pt x="1716346" y="4533067"/>
                  <a:pt x="1716346" y="4602405"/>
                </a:cubicBezTo>
                <a:lnTo>
                  <a:pt x="1716346" y="4902484"/>
                </a:lnTo>
                <a:cubicBezTo>
                  <a:pt x="1716346" y="4955234"/>
                  <a:pt x="1723147" y="5000354"/>
                  <a:pt x="1736749" y="5037843"/>
                </a:cubicBezTo>
                <a:cubicBezTo>
                  <a:pt x="1750351" y="5075333"/>
                  <a:pt x="1772911" y="5104030"/>
                  <a:pt x="1804429" y="5123936"/>
                </a:cubicBezTo>
                <a:cubicBezTo>
                  <a:pt x="1835946" y="5143841"/>
                  <a:pt x="1878246" y="5153794"/>
                  <a:pt x="1931328" y="5153794"/>
                </a:cubicBezTo>
                <a:cubicBezTo>
                  <a:pt x="1987727" y="5153794"/>
                  <a:pt x="2032267" y="5144256"/>
                  <a:pt x="2064945" y="5125180"/>
                </a:cubicBezTo>
                <a:cubicBezTo>
                  <a:pt x="2097624" y="5106104"/>
                  <a:pt x="2120847" y="5077738"/>
                  <a:pt x="2134615" y="5040083"/>
                </a:cubicBezTo>
                <a:cubicBezTo>
                  <a:pt x="2148384" y="5002428"/>
                  <a:pt x="2155268" y="4955732"/>
                  <a:pt x="2155268" y="4899996"/>
                </a:cubicBezTo>
                <a:lnTo>
                  <a:pt x="2155268" y="4857696"/>
                </a:lnTo>
                <a:lnTo>
                  <a:pt x="1978107" y="4857696"/>
                </a:lnTo>
                <a:lnTo>
                  <a:pt x="1978107" y="4929357"/>
                </a:lnTo>
                <a:cubicBezTo>
                  <a:pt x="1978107" y="4955234"/>
                  <a:pt x="1975784" y="4976219"/>
                  <a:pt x="1971139" y="4992309"/>
                </a:cubicBezTo>
                <a:cubicBezTo>
                  <a:pt x="1966495" y="5008399"/>
                  <a:pt x="1954883" y="5016445"/>
                  <a:pt x="1936304" y="5016445"/>
                </a:cubicBezTo>
                <a:cubicBezTo>
                  <a:pt x="1923366" y="5016445"/>
                  <a:pt x="1913993" y="5012298"/>
                  <a:pt x="1908187" y="5004003"/>
                </a:cubicBezTo>
                <a:cubicBezTo>
                  <a:pt x="1902382" y="4995709"/>
                  <a:pt x="1898649" y="4985176"/>
                  <a:pt x="1896991" y="4972403"/>
                </a:cubicBezTo>
                <a:cubicBezTo>
                  <a:pt x="1895332" y="4959630"/>
                  <a:pt x="1894502" y="4946609"/>
                  <a:pt x="1894502" y="4933338"/>
                </a:cubicBezTo>
                <a:lnTo>
                  <a:pt x="1894502" y="4789021"/>
                </a:lnTo>
                <a:lnTo>
                  <a:pt x="2153277" y="4789021"/>
                </a:lnTo>
                <a:cubicBezTo>
                  <a:pt x="2154604" y="4766462"/>
                  <a:pt x="2155268" y="4722337"/>
                  <a:pt x="2155268" y="4656648"/>
                </a:cubicBezTo>
                <a:lnTo>
                  <a:pt x="2155268" y="4602405"/>
                </a:lnTo>
                <a:cubicBezTo>
                  <a:pt x="2155268" y="4461737"/>
                  <a:pt x="2083607" y="4391404"/>
                  <a:pt x="1940285" y="4391404"/>
                </a:cubicBezTo>
                <a:close/>
                <a:moveTo>
                  <a:pt x="940161" y="4391404"/>
                </a:moveTo>
                <a:cubicBezTo>
                  <a:pt x="870491" y="4391404"/>
                  <a:pt x="815750" y="4409236"/>
                  <a:pt x="775938" y="4444900"/>
                </a:cubicBezTo>
                <a:cubicBezTo>
                  <a:pt x="736127" y="4480565"/>
                  <a:pt x="716221" y="4533067"/>
                  <a:pt x="716221" y="4602405"/>
                </a:cubicBezTo>
                <a:lnTo>
                  <a:pt x="716221" y="4902484"/>
                </a:lnTo>
                <a:cubicBezTo>
                  <a:pt x="716221" y="4955234"/>
                  <a:pt x="723022" y="5000354"/>
                  <a:pt x="736624" y="5037843"/>
                </a:cubicBezTo>
                <a:cubicBezTo>
                  <a:pt x="750227" y="5075333"/>
                  <a:pt x="772786" y="5104030"/>
                  <a:pt x="804304" y="5123936"/>
                </a:cubicBezTo>
                <a:cubicBezTo>
                  <a:pt x="835821" y="5143841"/>
                  <a:pt x="878121" y="5153794"/>
                  <a:pt x="931203" y="5153794"/>
                </a:cubicBezTo>
                <a:cubicBezTo>
                  <a:pt x="987603" y="5153794"/>
                  <a:pt x="1032142" y="5144256"/>
                  <a:pt x="1064821" y="5125180"/>
                </a:cubicBezTo>
                <a:cubicBezTo>
                  <a:pt x="1097500" y="5106104"/>
                  <a:pt x="1120722" y="5077738"/>
                  <a:pt x="1134491" y="5040083"/>
                </a:cubicBezTo>
                <a:cubicBezTo>
                  <a:pt x="1148259" y="5002428"/>
                  <a:pt x="1155143" y="4955732"/>
                  <a:pt x="1155143" y="4899996"/>
                </a:cubicBezTo>
                <a:lnTo>
                  <a:pt x="1155143" y="4857696"/>
                </a:lnTo>
                <a:lnTo>
                  <a:pt x="977982" y="4857696"/>
                </a:lnTo>
                <a:lnTo>
                  <a:pt x="977982" y="4929357"/>
                </a:lnTo>
                <a:cubicBezTo>
                  <a:pt x="977982" y="4955234"/>
                  <a:pt x="975659" y="4976219"/>
                  <a:pt x="971015" y="4992309"/>
                </a:cubicBezTo>
                <a:cubicBezTo>
                  <a:pt x="966370" y="5008399"/>
                  <a:pt x="954758" y="5016445"/>
                  <a:pt x="936180" y="5016445"/>
                </a:cubicBezTo>
                <a:cubicBezTo>
                  <a:pt x="923241" y="5016445"/>
                  <a:pt x="913869" y="5012298"/>
                  <a:pt x="908063" y="5004003"/>
                </a:cubicBezTo>
                <a:cubicBezTo>
                  <a:pt x="902257" y="4995709"/>
                  <a:pt x="898524" y="4985176"/>
                  <a:pt x="896866" y="4972403"/>
                </a:cubicBezTo>
                <a:cubicBezTo>
                  <a:pt x="895207" y="4959630"/>
                  <a:pt x="894377" y="4946609"/>
                  <a:pt x="894377" y="4933338"/>
                </a:cubicBezTo>
                <a:lnTo>
                  <a:pt x="894377" y="4789021"/>
                </a:lnTo>
                <a:lnTo>
                  <a:pt x="1153152" y="4789021"/>
                </a:lnTo>
                <a:cubicBezTo>
                  <a:pt x="1154479" y="4766462"/>
                  <a:pt x="1155143" y="4722337"/>
                  <a:pt x="1155143" y="4656648"/>
                </a:cubicBezTo>
                <a:lnTo>
                  <a:pt x="1155143" y="4602405"/>
                </a:lnTo>
                <a:cubicBezTo>
                  <a:pt x="1155143" y="4461737"/>
                  <a:pt x="1083482" y="4391404"/>
                  <a:pt x="940161" y="4391404"/>
                </a:cubicBezTo>
                <a:close/>
                <a:moveTo>
                  <a:pt x="1465143" y="4269978"/>
                </a:moveTo>
                <a:lnTo>
                  <a:pt x="1465143" y="5145832"/>
                </a:lnTo>
                <a:lnTo>
                  <a:pt x="1646285" y="5145832"/>
                </a:lnTo>
                <a:lnTo>
                  <a:pt x="1646285" y="4269978"/>
                </a:lnTo>
                <a:close/>
                <a:moveTo>
                  <a:pt x="296265" y="4269978"/>
                </a:moveTo>
                <a:lnTo>
                  <a:pt x="296265" y="4438182"/>
                </a:lnTo>
                <a:lnTo>
                  <a:pt x="400273" y="4438182"/>
                </a:lnTo>
                <a:lnTo>
                  <a:pt x="400273" y="5145832"/>
                </a:lnTo>
                <a:lnTo>
                  <a:pt x="575443" y="5145832"/>
                </a:lnTo>
                <a:lnTo>
                  <a:pt x="575443" y="4438182"/>
                </a:lnTo>
                <a:lnTo>
                  <a:pt x="679451" y="4438182"/>
                </a:lnTo>
                <a:lnTo>
                  <a:pt x="679451" y="4269978"/>
                </a:lnTo>
                <a:close/>
                <a:moveTo>
                  <a:pt x="1216497" y="4205285"/>
                </a:moveTo>
                <a:lnTo>
                  <a:pt x="1216497" y="4353583"/>
                </a:lnTo>
                <a:lnTo>
                  <a:pt x="1394654" y="4353583"/>
                </a:lnTo>
                <a:lnTo>
                  <a:pt x="1394654" y="4205285"/>
                </a:lnTo>
                <a:close/>
                <a:moveTo>
                  <a:pt x="3923657" y="3777837"/>
                </a:moveTo>
                <a:lnTo>
                  <a:pt x="3923657" y="3926135"/>
                </a:lnTo>
                <a:lnTo>
                  <a:pt x="4101813" y="3926135"/>
                </a:lnTo>
                <a:lnTo>
                  <a:pt x="4101813" y="3777837"/>
                </a:lnTo>
                <a:close/>
                <a:moveTo>
                  <a:pt x="1043941" y="3310051"/>
                </a:moveTo>
                <a:cubicBezTo>
                  <a:pt x="1071809" y="3310051"/>
                  <a:pt x="1085743" y="3331782"/>
                  <a:pt x="1085743" y="3375243"/>
                </a:cubicBezTo>
                <a:lnTo>
                  <a:pt x="1085743" y="3740016"/>
                </a:lnTo>
                <a:cubicBezTo>
                  <a:pt x="1085743" y="3756604"/>
                  <a:pt x="1082508" y="3770289"/>
                  <a:pt x="1076038" y="3781071"/>
                </a:cubicBezTo>
                <a:cubicBezTo>
                  <a:pt x="1069569" y="3791854"/>
                  <a:pt x="1058870" y="3797245"/>
                  <a:pt x="1043941" y="3797245"/>
                </a:cubicBezTo>
                <a:cubicBezTo>
                  <a:pt x="1029011" y="3797245"/>
                  <a:pt x="1018312" y="3791854"/>
                  <a:pt x="1011842" y="3781071"/>
                </a:cubicBezTo>
                <a:cubicBezTo>
                  <a:pt x="1005373" y="3770289"/>
                  <a:pt x="1002138" y="3756604"/>
                  <a:pt x="1002138" y="3740016"/>
                </a:cubicBezTo>
                <a:lnTo>
                  <a:pt x="1002138" y="3375243"/>
                </a:lnTo>
                <a:cubicBezTo>
                  <a:pt x="1002138" y="3331782"/>
                  <a:pt x="1016072" y="3310051"/>
                  <a:pt x="1043941" y="3310051"/>
                </a:cubicBezTo>
                <a:close/>
                <a:moveTo>
                  <a:pt x="3636233" y="3308061"/>
                </a:moveTo>
                <a:cubicBezTo>
                  <a:pt x="3649835" y="3308061"/>
                  <a:pt x="3660534" y="3315194"/>
                  <a:pt x="3668331" y="3329459"/>
                </a:cubicBezTo>
                <a:cubicBezTo>
                  <a:pt x="3676127" y="3343725"/>
                  <a:pt x="3680025" y="3357659"/>
                  <a:pt x="3680025" y="3371261"/>
                </a:cubicBezTo>
                <a:lnTo>
                  <a:pt x="3680025" y="3625060"/>
                </a:lnTo>
                <a:cubicBezTo>
                  <a:pt x="3680025" y="3675488"/>
                  <a:pt x="3666091" y="3700702"/>
                  <a:pt x="3638223" y="3700702"/>
                </a:cubicBezTo>
                <a:cubicBezTo>
                  <a:pt x="3619977" y="3700702"/>
                  <a:pt x="3608614" y="3692574"/>
                  <a:pt x="3604135" y="3676317"/>
                </a:cubicBezTo>
                <a:cubicBezTo>
                  <a:pt x="3599656" y="3660061"/>
                  <a:pt x="3597417" y="3642975"/>
                  <a:pt x="3597417" y="3625060"/>
                </a:cubicBezTo>
                <a:lnTo>
                  <a:pt x="3597417" y="3371261"/>
                </a:lnTo>
                <a:cubicBezTo>
                  <a:pt x="3597417" y="3354674"/>
                  <a:pt x="3599573" y="3339993"/>
                  <a:pt x="3603886" y="3327220"/>
                </a:cubicBezTo>
                <a:cubicBezTo>
                  <a:pt x="3608199" y="3314447"/>
                  <a:pt x="3618981" y="3308061"/>
                  <a:pt x="3636233" y="3308061"/>
                </a:cubicBezTo>
                <a:close/>
                <a:moveTo>
                  <a:pt x="2406127" y="3180166"/>
                </a:moveTo>
                <a:lnTo>
                  <a:pt x="2406127" y="3736035"/>
                </a:lnTo>
                <a:cubicBezTo>
                  <a:pt x="2406127" y="3775846"/>
                  <a:pt x="2409942" y="3810598"/>
                  <a:pt x="2417573" y="3840291"/>
                </a:cubicBezTo>
                <a:cubicBezTo>
                  <a:pt x="2425203" y="3869984"/>
                  <a:pt x="2439552" y="3893124"/>
                  <a:pt x="2460619" y="3909712"/>
                </a:cubicBezTo>
                <a:cubicBezTo>
                  <a:pt x="2481685" y="3926300"/>
                  <a:pt x="2512125" y="3934594"/>
                  <a:pt x="2551937" y="3934594"/>
                </a:cubicBezTo>
                <a:cubicBezTo>
                  <a:pt x="2585776" y="3934594"/>
                  <a:pt x="2610575" y="3927130"/>
                  <a:pt x="2626334" y="3912200"/>
                </a:cubicBezTo>
                <a:cubicBezTo>
                  <a:pt x="2642093" y="3897271"/>
                  <a:pt x="2655612" y="3875541"/>
                  <a:pt x="2666892" y="3847009"/>
                </a:cubicBezTo>
                <a:lnTo>
                  <a:pt x="2666892" y="3926632"/>
                </a:lnTo>
                <a:lnTo>
                  <a:pt x="2845049" y="3926632"/>
                </a:lnTo>
                <a:lnTo>
                  <a:pt x="2845049" y="3180166"/>
                </a:lnTo>
                <a:lnTo>
                  <a:pt x="2667390" y="3180166"/>
                </a:lnTo>
                <a:lnTo>
                  <a:pt x="2667390" y="3706176"/>
                </a:lnTo>
                <a:cubicBezTo>
                  <a:pt x="2667390" y="3732385"/>
                  <a:pt x="2664984" y="3753784"/>
                  <a:pt x="2660174" y="3770372"/>
                </a:cubicBezTo>
                <a:cubicBezTo>
                  <a:pt x="2655363" y="3786960"/>
                  <a:pt x="2643669" y="3795254"/>
                  <a:pt x="2625090" y="3795254"/>
                </a:cubicBezTo>
                <a:cubicBezTo>
                  <a:pt x="2607839" y="3795254"/>
                  <a:pt x="2596890" y="3789365"/>
                  <a:pt x="2592245" y="3777588"/>
                </a:cubicBezTo>
                <a:cubicBezTo>
                  <a:pt x="2587601" y="3765810"/>
                  <a:pt x="2585279" y="3744992"/>
                  <a:pt x="2585279" y="3715133"/>
                </a:cubicBezTo>
                <a:lnTo>
                  <a:pt x="2585279" y="3180166"/>
                </a:lnTo>
                <a:close/>
                <a:moveTo>
                  <a:pt x="3566065" y="3172204"/>
                </a:moveTo>
                <a:cubicBezTo>
                  <a:pt x="3527249" y="3172204"/>
                  <a:pt x="3497059" y="3180830"/>
                  <a:pt x="3475494" y="3198081"/>
                </a:cubicBezTo>
                <a:cubicBezTo>
                  <a:pt x="3453929" y="3215333"/>
                  <a:pt x="3438834" y="3239303"/>
                  <a:pt x="3430208" y="3269991"/>
                </a:cubicBezTo>
                <a:cubicBezTo>
                  <a:pt x="3421582" y="3300679"/>
                  <a:pt x="3417269" y="3336095"/>
                  <a:pt x="3417269" y="3376238"/>
                </a:cubicBezTo>
                <a:lnTo>
                  <a:pt x="3417269" y="3644468"/>
                </a:lnTo>
                <a:cubicBezTo>
                  <a:pt x="3417269" y="3679967"/>
                  <a:pt x="3422246" y="3712148"/>
                  <a:pt x="3432199" y="3741011"/>
                </a:cubicBezTo>
                <a:cubicBezTo>
                  <a:pt x="3442151" y="3769874"/>
                  <a:pt x="3458076" y="3792766"/>
                  <a:pt x="3479973" y="3809686"/>
                </a:cubicBezTo>
                <a:cubicBezTo>
                  <a:pt x="3501869" y="3826606"/>
                  <a:pt x="3530566" y="3835066"/>
                  <a:pt x="3566065" y="3835066"/>
                </a:cubicBezTo>
                <a:cubicBezTo>
                  <a:pt x="3627773" y="3835066"/>
                  <a:pt x="3665760" y="3809520"/>
                  <a:pt x="3680025" y="3758429"/>
                </a:cubicBezTo>
                <a:lnTo>
                  <a:pt x="3680025" y="3831582"/>
                </a:lnTo>
                <a:cubicBezTo>
                  <a:pt x="3680025" y="3860777"/>
                  <a:pt x="3673058" y="3884498"/>
                  <a:pt x="3659125" y="3902745"/>
                </a:cubicBezTo>
                <a:cubicBezTo>
                  <a:pt x="3645190" y="3920992"/>
                  <a:pt x="3623957" y="3930116"/>
                  <a:pt x="3595426" y="3930116"/>
                </a:cubicBezTo>
                <a:cubicBezTo>
                  <a:pt x="3551965" y="3930116"/>
                  <a:pt x="3508504" y="3917177"/>
                  <a:pt x="3465043" y="3891299"/>
                </a:cubicBezTo>
                <a:lnTo>
                  <a:pt x="3404829" y="3994312"/>
                </a:lnTo>
                <a:cubicBezTo>
                  <a:pt x="3424402" y="4010568"/>
                  <a:pt x="3443976" y="4023175"/>
                  <a:pt x="3463551" y="4032133"/>
                </a:cubicBezTo>
                <a:cubicBezTo>
                  <a:pt x="3483125" y="4041090"/>
                  <a:pt x="3505270" y="4047311"/>
                  <a:pt x="3529986" y="4050794"/>
                </a:cubicBezTo>
                <a:cubicBezTo>
                  <a:pt x="3554702" y="4054278"/>
                  <a:pt x="3584312" y="4056020"/>
                  <a:pt x="3618815" y="4056020"/>
                </a:cubicBezTo>
                <a:cubicBezTo>
                  <a:pt x="3702751" y="4056020"/>
                  <a:pt x="3764210" y="4037856"/>
                  <a:pt x="3803193" y="4001528"/>
                </a:cubicBezTo>
                <a:cubicBezTo>
                  <a:pt x="3842175" y="3965200"/>
                  <a:pt x="3861665" y="3904736"/>
                  <a:pt x="3861665" y="3820136"/>
                </a:cubicBezTo>
                <a:lnTo>
                  <a:pt x="3861665" y="3180166"/>
                </a:lnTo>
                <a:lnTo>
                  <a:pt x="3680025" y="3180166"/>
                </a:lnTo>
                <a:lnTo>
                  <a:pt x="3680025" y="3264268"/>
                </a:lnTo>
                <a:cubicBezTo>
                  <a:pt x="3673722" y="3236068"/>
                  <a:pt x="3661364" y="3213674"/>
                  <a:pt x="3642951" y="3197086"/>
                </a:cubicBezTo>
                <a:cubicBezTo>
                  <a:pt x="3624538" y="3180498"/>
                  <a:pt x="3598909" y="3172204"/>
                  <a:pt x="3566065" y="3172204"/>
                </a:cubicBezTo>
                <a:close/>
                <a:moveTo>
                  <a:pt x="3203566" y="3172204"/>
                </a:moveTo>
                <a:cubicBezTo>
                  <a:pt x="3171385" y="3172204"/>
                  <a:pt x="3146254" y="3182240"/>
                  <a:pt x="3128173" y="3202311"/>
                </a:cubicBezTo>
                <a:cubicBezTo>
                  <a:pt x="3110092" y="3222383"/>
                  <a:pt x="3097734" y="3246685"/>
                  <a:pt x="3091099" y="3275216"/>
                </a:cubicBezTo>
                <a:lnTo>
                  <a:pt x="3091099" y="3180166"/>
                </a:lnTo>
                <a:lnTo>
                  <a:pt x="2912942" y="3180166"/>
                </a:lnTo>
                <a:lnTo>
                  <a:pt x="2912942" y="3926632"/>
                </a:lnTo>
                <a:lnTo>
                  <a:pt x="3091099" y="3926632"/>
                </a:lnTo>
                <a:lnTo>
                  <a:pt x="3091099" y="3401618"/>
                </a:lnTo>
                <a:cubicBezTo>
                  <a:pt x="3091099" y="3387684"/>
                  <a:pt x="3091928" y="3373667"/>
                  <a:pt x="3093587" y="3359567"/>
                </a:cubicBezTo>
                <a:cubicBezTo>
                  <a:pt x="3095245" y="3345467"/>
                  <a:pt x="3099309" y="3333689"/>
                  <a:pt x="3105779" y="3324234"/>
                </a:cubicBezTo>
                <a:cubicBezTo>
                  <a:pt x="3112248" y="3314779"/>
                  <a:pt x="3122284" y="3310051"/>
                  <a:pt x="3135887" y="3310051"/>
                </a:cubicBezTo>
                <a:cubicBezTo>
                  <a:pt x="3150484" y="3310051"/>
                  <a:pt x="3160769" y="3316272"/>
                  <a:pt x="3166741" y="3328713"/>
                </a:cubicBezTo>
                <a:cubicBezTo>
                  <a:pt x="3172712" y="3341154"/>
                  <a:pt x="3175698" y="3354674"/>
                  <a:pt x="3175698" y="3369271"/>
                </a:cubicBezTo>
                <a:lnTo>
                  <a:pt x="3175698" y="3926632"/>
                </a:lnTo>
                <a:lnTo>
                  <a:pt x="3351367" y="3926632"/>
                </a:lnTo>
                <a:lnTo>
                  <a:pt x="3351367" y="3350858"/>
                </a:lnTo>
                <a:cubicBezTo>
                  <a:pt x="3351366" y="3295454"/>
                  <a:pt x="3339671" y="3251827"/>
                  <a:pt x="3316283" y="3219978"/>
                </a:cubicBezTo>
                <a:cubicBezTo>
                  <a:pt x="3292893" y="3188128"/>
                  <a:pt x="3255321" y="3172204"/>
                  <a:pt x="3203566" y="3172204"/>
                </a:cubicBezTo>
                <a:close/>
                <a:moveTo>
                  <a:pt x="2193917" y="3172204"/>
                </a:moveTo>
                <a:cubicBezTo>
                  <a:pt x="2161735" y="3172204"/>
                  <a:pt x="2136605" y="3182240"/>
                  <a:pt x="2118523" y="3202311"/>
                </a:cubicBezTo>
                <a:cubicBezTo>
                  <a:pt x="2100443" y="3222383"/>
                  <a:pt x="2088084" y="3246685"/>
                  <a:pt x="2081449" y="3275216"/>
                </a:cubicBezTo>
                <a:lnTo>
                  <a:pt x="2081449" y="3180166"/>
                </a:lnTo>
                <a:lnTo>
                  <a:pt x="1903292" y="3180166"/>
                </a:lnTo>
                <a:lnTo>
                  <a:pt x="1903292" y="3926632"/>
                </a:lnTo>
                <a:lnTo>
                  <a:pt x="2081449" y="3926632"/>
                </a:lnTo>
                <a:lnTo>
                  <a:pt x="2081449" y="3401618"/>
                </a:lnTo>
                <a:cubicBezTo>
                  <a:pt x="2081449" y="3387684"/>
                  <a:pt x="2082278" y="3373667"/>
                  <a:pt x="2083937" y="3359567"/>
                </a:cubicBezTo>
                <a:cubicBezTo>
                  <a:pt x="2085596" y="3345467"/>
                  <a:pt x="2089660" y="3333689"/>
                  <a:pt x="2096129" y="3324234"/>
                </a:cubicBezTo>
                <a:cubicBezTo>
                  <a:pt x="2102599" y="3314779"/>
                  <a:pt x="2112635" y="3310051"/>
                  <a:pt x="2126237" y="3310051"/>
                </a:cubicBezTo>
                <a:cubicBezTo>
                  <a:pt x="2140834" y="3310051"/>
                  <a:pt x="2151119" y="3316272"/>
                  <a:pt x="2157091" y="3328713"/>
                </a:cubicBezTo>
                <a:cubicBezTo>
                  <a:pt x="2163063" y="3341154"/>
                  <a:pt x="2166048" y="3354674"/>
                  <a:pt x="2166049" y="3369271"/>
                </a:cubicBezTo>
                <a:lnTo>
                  <a:pt x="2166049" y="3926632"/>
                </a:lnTo>
                <a:lnTo>
                  <a:pt x="2341717" y="3926632"/>
                </a:lnTo>
                <a:lnTo>
                  <a:pt x="2341717" y="3350858"/>
                </a:lnTo>
                <a:cubicBezTo>
                  <a:pt x="2341717" y="3295454"/>
                  <a:pt x="2330022" y="3251827"/>
                  <a:pt x="2306633" y="3219978"/>
                </a:cubicBezTo>
                <a:cubicBezTo>
                  <a:pt x="2283244" y="3188128"/>
                  <a:pt x="2245671" y="3172204"/>
                  <a:pt x="2193917" y="3172204"/>
                </a:cubicBezTo>
                <a:close/>
                <a:moveTo>
                  <a:pt x="1043941" y="3172204"/>
                </a:moveTo>
                <a:cubicBezTo>
                  <a:pt x="974270" y="3172204"/>
                  <a:pt x="919695" y="3193188"/>
                  <a:pt x="880216" y="3235156"/>
                </a:cubicBezTo>
                <a:cubicBezTo>
                  <a:pt x="840736" y="3277124"/>
                  <a:pt x="820996" y="3333275"/>
                  <a:pt x="820996" y="3403608"/>
                </a:cubicBezTo>
                <a:lnTo>
                  <a:pt x="820996" y="3703190"/>
                </a:lnTo>
                <a:cubicBezTo>
                  <a:pt x="820996" y="3857460"/>
                  <a:pt x="895311" y="3934594"/>
                  <a:pt x="1043941" y="3934594"/>
                </a:cubicBezTo>
                <a:cubicBezTo>
                  <a:pt x="1192902" y="3934594"/>
                  <a:pt x="1267383" y="3857460"/>
                  <a:pt x="1267383" y="3703190"/>
                </a:cubicBezTo>
                <a:lnTo>
                  <a:pt x="1267383" y="3403608"/>
                </a:lnTo>
                <a:cubicBezTo>
                  <a:pt x="1267383" y="3333275"/>
                  <a:pt x="1247643" y="3277124"/>
                  <a:pt x="1208163" y="3235156"/>
                </a:cubicBezTo>
                <a:cubicBezTo>
                  <a:pt x="1168683" y="3193188"/>
                  <a:pt x="1113942" y="3172204"/>
                  <a:pt x="1043941" y="3172204"/>
                </a:cubicBezTo>
                <a:close/>
                <a:moveTo>
                  <a:pt x="325129" y="3050779"/>
                </a:moveTo>
                <a:lnTo>
                  <a:pt x="325129" y="3926632"/>
                </a:lnTo>
                <a:lnTo>
                  <a:pt x="499304" y="3926632"/>
                </a:lnTo>
                <a:lnTo>
                  <a:pt x="499304" y="3529512"/>
                </a:lnTo>
                <a:lnTo>
                  <a:pt x="581913" y="3529512"/>
                </a:lnTo>
                <a:lnTo>
                  <a:pt x="581913" y="3926632"/>
                </a:lnTo>
                <a:lnTo>
                  <a:pt x="756088" y="3926632"/>
                </a:lnTo>
                <a:lnTo>
                  <a:pt x="756088" y="3050779"/>
                </a:lnTo>
                <a:lnTo>
                  <a:pt x="581913" y="3050779"/>
                </a:lnTo>
                <a:lnTo>
                  <a:pt x="581913" y="3363797"/>
                </a:lnTo>
                <a:lnTo>
                  <a:pt x="499304" y="3363797"/>
                </a:lnTo>
                <a:lnTo>
                  <a:pt x="499304" y="3050779"/>
                </a:lnTo>
                <a:close/>
                <a:moveTo>
                  <a:pt x="1754395" y="3041821"/>
                </a:moveTo>
                <a:cubicBezTo>
                  <a:pt x="1674108" y="3041821"/>
                  <a:pt x="1633965" y="3081964"/>
                  <a:pt x="1633965" y="3162251"/>
                </a:cubicBezTo>
                <a:lnTo>
                  <a:pt x="1633965" y="3213011"/>
                </a:lnTo>
                <a:lnTo>
                  <a:pt x="1601618" y="3213011"/>
                </a:lnTo>
                <a:lnTo>
                  <a:pt x="1601618" y="3348867"/>
                </a:lnTo>
                <a:lnTo>
                  <a:pt x="1633965" y="3348867"/>
                </a:lnTo>
                <a:lnTo>
                  <a:pt x="1633965" y="3926632"/>
                </a:lnTo>
                <a:lnTo>
                  <a:pt x="1810628" y="3926632"/>
                </a:lnTo>
                <a:lnTo>
                  <a:pt x="1810628" y="3350858"/>
                </a:lnTo>
                <a:lnTo>
                  <a:pt x="1845961" y="3350858"/>
                </a:lnTo>
                <a:lnTo>
                  <a:pt x="1845961" y="3213011"/>
                </a:lnTo>
                <a:lnTo>
                  <a:pt x="1807145" y="3213011"/>
                </a:lnTo>
                <a:lnTo>
                  <a:pt x="1807145" y="3203556"/>
                </a:lnTo>
                <a:cubicBezTo>
                  <a:pt x="1807145" y="3191944"/>
                  <a:pt x="1808306" y="3182406"/>
                  <a:pt x="1810628" y="3174941"/>
                </a:cubicBezTo>
                <a:cubicBezTo>
                  <a:pt x="1812951" y="3167476"/>
                  <a:pt x="1819254" y="3163744"/>
                  <a:pt x="1829539" y="3163744"/>
                </a:cubicBezTo>
                <a:cubicBezTo>
                  <a:pt x="1832193" y="3163744"/>
                  <a:pt x="1837667" y="3164573"/>
                  <a:pt x="1845961" y="3166232"/>
                </a:cubicBezTo>
                <a:lnTo>
                  <a:pt x="1845961" y="3056253"/>
                </a:lnTo>
                <a:cubicBezTo>
                  <a:pt x="1822738" y="3046632"/>
                  <a:pt x="1792215" y="3041821"/>
                  <a:pt x="1754395" y="3041821"/>
                </a:cubicBezTo>
                <a:close/>
                <a:moveTo>
                  <a:pt x="1468645" y="3041821"/>
                </a:moveTo>
                <a:cubicBezTo>
                  <a:pt x="1388358" y="3041821"/>
                  <a:pt x="1348215" y="3081964"/>
                  <a:pt x="1348215" y="3162251"/>
                </a:cubicBezTo>
                <a:lnTo>
                  <a:pt x="1348215" y="3213011"/>
                </a:lnTo>
                <a:lnTo>
                  <a:pt x="1315868" y="3213011"/>
                </a:lnTo>
                <a:lnTo>
                  <a:pt x="1315868" y="3348867"/>
                </a:lnTo>
                <a:lnTo>
                  <a:pt x="1348215" y="3348867"/>
                </a:lnTo>
                <a:lnTo>
                  <a:pt x="1348215" y="3926632"/>
                </a:lnTo>
                <a:lnTo>
                  <a:pt x="1524879" y="3926632"/>
                </a:lnTo>
                <a:lnTo>
                  <a:pt x="1524879" y="3350858"/>
                </a:lnTo>
                <a:lnTo>
                  <a:pt x="1560211" y="3350858"/>
                </a:lnTo>
                <a:lnTo>
                  <a:pt x="1560211" y="3213011"/>
                </a:lnTo>
                <a:lnTo>
                  <a:pt x="1521395" y="3213011"/>
                </a:lnTo>
                <a:lnTo>
                  <a:pt x="1521395" y="3203556"/>
                </a:lnTo>
                <a:cubicBezTo>
                  <a:pt x="1521395" y="3191944"/>
                  <a:pt x="1522556" y="3182406"/>
                  <a:pt x="1524879" y="3174941"/>
                </a:cubicBezTo>
                <a:cubicBezTo>
                  <a:pt x="1527201" y="3167476"/>
                  <a:pt x="1533504" y="3163744"/>
                  <a:pt x="1543789" y="3163744"/>
                </a:cubicBezTo>
                <a:cubicBezTo>
                  <a:pt x="1546443" y="3163744"/>
                  <a:pt x="1551917" y="3164573"/>
                  <a:pt x="1560211" y="3166232"/>
                </a:cubicBezTo>
                <a:lnTo>
                  <a:pt x="1560211" y="3056253"/>
                </a:lnTo>
                <a:cubicBezTo>
                  <a:pt x="1536988" y="3046632"/>
                  <a:pt x="1506466" y="3041821"/>
                  <a:pt x="1468645" y="3041821"/>
                </a:cubicBezTo>
                <a:close/>
                <a:moveTo>
                  <a:pt x="5076182" y="2558637"/>
                </a:moveTo>
                <a:lnTo>
                  <a:pt x="5076182" y="2706935"/>
                </a:lnTo>
                <a:lnTo>
                  <a:pt x="5254338" y="2706935"/>
                </a:lnTo>
                <a:lnTo>
                  <a:pt x="5254338" y="2558637"/>
                </a:lnTo>
                <a:close/>
                <a:moveTo>
                  <a:pt x="4061663" y="2310810"/>
                </a:moveTo>
                <a:lnTo>
                  <a:pt x="4061663" y="2518825"/>
                </a:lnTo>
                <a:cubicBezTo>
                  <a:pt x="4061663" y="2533091"/>
                  <a:pt x="4059009" y="2546362"/>
                  <a:pt x="4053701" y="2558637"/>
                </a:cubicBezTo>
                <a:cubicBezTo>
                  <a:pt x="4048392" y="2570912"/>
                  <a:pt x="4038439" y="2577050"/>
                  <a:pt x="4023842" y="2577050"/>
                </a:cubicBezTo>
                <a:cubicBezTo>
                  <a:pt x="3997301" y="2577050"/>
                  <a:pt x="3984030" y="2554987"/>
                  <a:pt x="3984030" y="2510863"/>
                </a:cubicBezTo>
                <a:lnTo>
                  <a:pt x="3984030" y="2414818"/>
                </a:lnTo>
                <a:cubicBezTo>
                  <a:pt x="3984030" y="2385622"/>
                  <a:pt x="3990831" y="2363477"/>
                  <a:pt x="4004434" y="2348382"/>
                </a:cubicBezTo>
                <a:cubicBezTo>
                  <a:pt x="4018036" y="2333287"/>
                  <a:pt x="4037112" y="2320763"/>
                  <a:pt x="4061663" y="2310810"/>
                </a:cubicBezTo>
                <a:close/>
                <a:moveTo>
                  <a:pt x="2300245" y="2085875"/>
                </a:moveTo>
                <a:cubicBezTo>
                  <a:pt x="2313515" y="2085875"/>
                  <a:pt x="2323469" y="2091764"/>
                  <a:pt x="2330103" y="2103541"/>
                </a:cubicBezTo>
                <a:cubicBezTo>
                  <a:pt x="2336739" y="2115319"/>
                  <a:pt x="2340057" y="2134644"/>
                  <a:pt x="2340057" y="2161517"/>
                </a:cubicBezTo>
                <a:lnTo>
                  <a:pt x="2340057" y="2262041"/>
                </a:lnTo>
                <a:lnTo>
                  <a:pt x="2255457" y="2262041"/>
                </a:lnTo>
                <a:lnTo>
                  <a:pt x="2255457" y="2161517"/>
                </a:lnTo>
                <a:cubicBezTo>
                  <a:pt x="2255457" y="2133649"/>
                  <a:pt x="2259355" y="2114075"/>
                  <a:pt x="2267152" y="2102795"/>
                </a:cubicBezTo>
                <a:cubicBezTo>
                  <a:pt x="2274948" y="2091515"/>
                  <a:pt x="2285979" y="2085875"/>
                  <a:pt x="2300245" y="2085875"/>
                </a:cubicBezTo>
                <a:close/>
                <a:moveTo>
                  <a:pt x="1033420" y="2085875"/>
                </a:moveTo>
                <a:cubicBezTo>
                  <a:pt x="1046691" y="2085875"/>
                  <a:pt x="1056644" y="2091764"/>
                  <a:pt x="1063279" y="2103541"/>
                </a:cubicBezTo>
                <a:cubicBezTo>
                  <a:pt x="1069915" y="2115319"/>
                  <a:pt x="1073232" y="2134644"/>
                  <a:pt x="1073232" y="2161517"/>
                </a:cubicBezTo>
                <a:lnTo>
                  <a:pt x="1073232" y="2262041"/>
                </a:lnTo>
                <a:lnTo>
                  <a:pt x="988632" y="2262041"/>
                </a:lnTo>
                <a:lnTo>
                  <a:pt x="988632" y="2161517"/>
                </a:lnTo>
                <a:cubicBezTo>
                  <a:pt x="988632" y="2133649"/>
                  <a:pt x="992531" y="2114075"/>
                  <a:pt x="1000327" y="2102795"/>
                </a:cubicBezTo>
                <a:cubicBezTo>
                  <a:pt x="1008123" y="2091515"/>
                  <a:pt x="1019154" y="2085875"/>
                  <a:pt x="1033420" y="2085875"/>
                </a:cubicBezTo>
                <a:close/>
                <a:moveTo>
                  <a:pt x="2578572" y="1960966"/>
                </a:moveTo>
                <a:lnTo>
                  <a:pt x="2578572" y="2707432"/>
                </a:lnTo>
                <a:lnTo>
                  <a:pt x="2756729" y="2707432"/>
                </a:lnTo>
                <a:lnTo>
                  <a:pt x="2756729" y="1960966"/>
                </a:lnTo>
                <a:close/>
                <a:moveTo>
                  <a:pt x="4612699" y="1953004"/>
                </a:moveTo>
                <a:cubicBezTo>
                  <a:pt x="4575541" y="1953004"/>
                  <a:pt x="4547341" y="1961132"/>
                  <a:pt x="4528099" y="1977388"/>
                </a:cubicBezTo>
                <a:cubicBezTo>
                  <a:pt x="4508857" y="1993645"/>
                  <a:pt x="4495255" y="2017034"/>
                  <a:pt x="4487293" y="2047556"/>
                </a:cubicBezTo>
                <a:lnTo>
                  <a:pt x="4487293" y="1960966"/>
                </a:lnTo>
                <a:lnTo>
                  <a:pt x="4313117" y="1960966"/>
                </a:lnTo>
                <a:lnTo>
                  <a:pt x="4313117" y="2707432"/>
                </a:lnTo>
                <a:lnTo>
                  <a:pt x="4491274" y="2707432"/>
                </a:lnTo>
                <a:lnTo>
                  <a:pt x="4491274" y="2180427"/>
                </a:lnTo>
                <a:cubicBezTo>
                  <a:pt x="4491274" y="2166825"/>
                  <a:pt x="4492601" y="2152974"/>
                  <a:pt x="4495255" y="2138874"/>
                </a:cubicBezTo>
                <a:cubicBezTo>
                  <a:pt x="4497909" y="2124774"/>
                  <a:pt x="4502885" y="2112913"/>
                  <a:pt x="4510185" y="2103292"/>
                </a:cubicBezTo>
                <a:cubicBezTo>
                  <a:pt x="4517483" y="2093671"/>
                  <a:pt x="4527767" y="2088861"/>
                  <a:pt x="4541039" y="2088861"/>
                </a:cubicBezTo>
                <a:cubicBezTo>
                  <a:pt x="4556631" y="2088861"/>
                  <a:pt x="4566335" y="2096657"/>
                  <a:pt x="4570151" y="2112250"/>
                </a:cubicBezTo>
                <a:cubicBezTo>
                  <a:pt x="4573965" y="2127843"/>
                  <a:pt x="4575873" y="2143436"/>
                  <a:pt x="4575873" y="2159028"/>
                </a:cubicBezTo>
                <a:lnTo>
                  <a:pt x="4575873" y="2707432"/>
                </a:lnTo>
                <a:lnTo>
                  <a:pt x="4753533" y="2707432"/>
                </a:lnTo>
                <a:lnTo>
                  <a:pt x="4753533" y="2171469"/>
                </a:lnTo>
                <a:cubicBezTo>
                  <a:pt x="4753533" y="2158531"/>
                  <a:pt x="4754859" y="2145592"/>
                  <a:pt x="4757513" y="2132653"/>
                </a:cubicBezTo>
                <a:cubicBezTo>
                  <a:pt x="4760167" y="2119715"/>
                  <a:pt x="4764978" y="2108849"/>
                  <a:pt x="4771945" y="2100058"/>
                </a:cubicBezTo>
                <a:cubicBezTo>
                  <a:pt x="4778913" y="2091266"/>
                  <a:pt x="4788865" y="2086870"/>
                  <a:pt x="4801804" y="2086870"/>
                </a:cubicBezTo>
                <a:cubicBezTo>
                  <a:pt x="4826354" y="2086870"/>
                  <a:pt x="4838629" y="2110923"/>
                  <a:pt x="4838629" y="2159028"/>
                </a:cubicBezTo>
                <a:lnTo>
                  <a:pt x="4838629" y="2707432"/>
                </a:lnTo>
                <a:lnTo>
                  <a:pt x="5016289" y="2707432"/>
                </a:lnTo>
                <a:lnTo>
                  <a:pt x="5016289" y="2162014"/>
                </a:lnTo>
                <a:cubicBezTo>
                  <a:pt x="5016289" y="2120876"/>
                  <a:pt x="5011892" y="2084631"/>
                  <a:pt x="5003101" y="2053279"/>
                </a:cubicBezTo>
                <a:cubicBezTo>
                  <a:pt x="4994309" y="2021927"/>
                  <a:pt x="4978717" y="1997377"/>
                  <a:pt x="4956323" y="1979628"/>
                </a:cubicBezTo>
                <a:cubicBezTo>
                  <a:pt x="4933929" y="1961879"/>
                  <a:pt x="4901996" y="1953004"/>
                  <a:pt x="4860526" y="1953004"/>
                </a:cubicBezTo>
                <a:cubicBezTo>
                  <a:pt x="4826354" y="1953004"/>
                  <a:pt x="4800062" y="1959390"/>
                  <a:pt x="4781649" y="1972163"/>
                </a:cubicBezTo>
                <a:cubicBezTo>
                  <a:pt x="4763237" y="1984936"/>
                  <a:pt x="4747229" y="2003598"/>
                  <a:pt x="4733627" y="2028148"/>
                </a:cubicBezTo>
                <a:cubicBezTo>
                  <a:pt x="4725001" y="2005588"/>
                  <a:pt x="4710154" y="1987424"/>
                  <a:pt x="4689087" y="1973656"/>
                </a:cubicBezTo>
                <a:cubicBezTo>
                  <a:pt x="4668020" y="1959888"/>
                  <a:pt x="4642558" y="1953004"/>
                  <a:pt x="4612699" y="1953004"/>
                </a:cubicBezTo>
                <a:close/>
                <a:moveTo>
                  <a:pt x="4032302" y="1953004"/>
                </a:moveTo>
                <a:cubicBezTo>
                  <a:pt x="3956328" y="1953004"/>
                  <a:pt x="3900841" y="1968514"/>
                  <a:pt x="3865840" y="1999534"/>
                </a:cubicBezTo>
                <a:cubicBezTo>
                  <a:pt x="3830839" y="2030553"/>
                  <a:pt x="3813338" y="2083221"/>
                  <a:pt x="3813338" y="2157535"/>
                </a:cubicBezTo>
                <a:cubicBezTo>
                  <a:pt x="3813338" y="2162844"/>
                  <a:pt x="3813338" y="2167571"/>
                  <a:pt x="3813338" y="2171718"/>
                </a:cubicBezTo>
                <a:cubicBezTo>
                  <a:pt x="3813338" y="2175865"/>
                  <a:pt x="3813504" y="2179266"/>
                  <a:pt x="3813836" y="2181920"/>
                </a:cubicBezTo>
                <a:lnTo>
                  <a:pt x="3987016" y="2181920"/>
                </a:lnTo>
                <a:lnTo>
                  <a:pt x="3987016" y="2137132"/>
                </a:lnTo>
                <a:cubicBezTo>
                  <a:pt x="3987016" y="2104620"/>
                  <a:pt x="3998959" y="2088363"/>
                  <a:pt x="4022847" y="2088363"/>
                </a:cubicBezTo>
                <a:cubicBezTo>
                  <a:pt x="4049056" y="2088363"/>
                  <a:pt x="4062160" y="2108435"/>
                  <a:pt x="4062160" y="2148578"/>
                </a:cubicBezTo>
                <a:lnTo>
                  <a:pt x="4062160" y="2225215"/>
                </a:lnTo>
                <a:lnTo>
                  <a:pt x="3951683" y="2263036"/>
                </a:lnTo>
                <a:cubicBezTo>
                  <a:pt x="3913531" y="2275975"/>
                  <a:pt x="3883589" y="2291734"/>
                  <a:pt x="3861859" y="2310312"/>
                </a:cubicBezTo>
                <a:cubicBezTo>
                  <a:pt x="3840128" y="2328891"/>
                  <a:pt x="3824784" y="2352695"/>
                  <a:pt x="3815827" y="2381724"/>
                </a:cubicBezTo>
                <a:cubicBezTo>
                  <a:pt x="3806869" y="2410754"/>
                  <a:pt x="3802390" y="2447994"/>
                  <a:pt x="3802390" y="2493445"/>
                </a:cubicBezTo>
                <a:cubicBezTo>
                  <a:pt x="3802390" y="2535911"/>
                  <a:pt x="3806371" y="2573898"/>
                  <a:pt x="3814334" y="2607406"/>
                </a:cubicBezTo>
                <a:cubicBezTo>
                  <a:pt x="3822296" y="2640914"/>
                  <a:pt x="3837143" y="2667289"/>
                  <a:pt x="3858873" y="2686531"/>
                </a:cubicBezTo>
                <a:cubicBezTo>
                  <a:pt x="3880603" y="2705774"/>
                  <a:pt x="3912203" y="2715394"/>
                  <a:pt x="3953674" y="2715394"/>
                </a:cubicBezTo>
                <a:cubicBezTo>
                  <a:pt x="3979220" y="2715394"/>
                  <a:pt x="4001945" y="2707100"/>
                  <a:pt x="4021851" y="2690512"/>
                </a:cubicBezTo>
                <a:cubicBezTo>
                  <a:pt x="4041757" y="2673924"/>
                  <a:pt x="4056023" y="2650037"/>
                  <a:pt x="4064649" y="2618852"/>
                </a:cubicBezTo>
                <a:lnTo>
                  <a:pt x="4064649" y="2707432"/>
                </a:lnTo>
                <a:lnTo>
                  <a:pt x="4241810" y="2707432"/>
                </a:lnTo>
                <a:lnTo>
                  <a:pt x="4241810" y="2138625"/>
                </a:lnTo>
                <a:cubicBezTo>
                  <a:pt x="4241810" y="2098150"/>
                  <a:pt x="4232603" y="2064144"/>
                  <a:pt x="4214191" y="2036608"/>
                </a:cubicBezTo>
                <a:cubicBezTo>
                  <a:pt x="4195778" y="2009072"/>
                  <a:pt x="4170813" y="1988254"/>
                  <a:pt x="4139295" y="1974154"/>
                </a:cubicBezTo>
                <a:cubicBezTo>
                  <a:pt x="4107778" y="1960054"/>
                  <a:pt x="4072113" y="1953004"/>
                  <a:pt x="4032302" y="1953004"/>
                </a:cubicBezTo>
                <a:close/>
                <a:moveTo>
                  <a:pt x="3539560" y="1953004"/>
                </a:moveTo>
                <a:cubicBezTo>
                  <a:pt x="3500412" y="1953004"/>
                  <a:pt x="3464001" y="1959805"/>
                  <a:pt x="3430327" y="1973407"/>
                </a:cubicBezTo>
                <a:cubicBezTo>
                  <a:pt x="3396653" y="1987009"/>
                  <a:pt x="3369614" y="2007745"/>
                  <a:pt x="3349211" y="2035613"/>
                </a:cubicBezTo>
                <a:cubicBezTo>
                  <a:pt x="3328808" y="2063481"/>
                  <a:pt x="3318606" y="2098813"/>
                  <a:pt x="3318606" y="2141611"/>
                </a:cubicBezTo>
                <a:cubicBezTo>
                  <a:pt x="3318606" y="2187726"/>
                  <a:pt x="3326402" y="2223722"/>
                  <a:pt x="3341995" y="2249600"/>
                </a:cubicBezTo>
                <a:cubicBezTo>
                  <a:pt x="3357588" y="2275477"/>
                  <a:pt x="3380314" y="2300028"/>
                  <a:pt x="3410173" y="2323251"/>
                </a:cubicBezTo>
                <a:lnTo>
                  <a:pt x="3505223" y="2396405"/>
                </a:lnTo>
                <a:cubicBezTo>
                  <a:pt x="3524796" y="2411334"/>
                  <a:pt x="3541385" y="2426844"/>
                  <a:pt x="3554987" y="2442934"/>
                </a:cubicBezTo>
                <a:cubicBezTo>
                  <a:pt x="3568589" y="2459025"/>
                  <a:pt x="3575390" y="2483327"/>
                  <a:pt x="3575390" y="2515839"/>
                </a:cubicBezTo>
                <a:cubicBezTo>
                  <a:pt x="3575390" y="2554656"/>
                  <a:pt x="3562451" y="2574064"/>
                  <a:pt x="3536574" y="2574064"/>
                </a:cubicBezTo>
                <a:cubicBezTo>
                  <a:pt x="3521977" y="2574064"/>
                  <a:pt x="3511360" y="2569253"/>
                  <a:pt x="3504725" y="2559632"/>
                </a:cubicBezTo>
                <a:cubicBezTo>
                  <a:pt x="3498089" y="2550011"/>
                  <a:pt x="3494772" y="2536740"/>
                  <a:pt x="3494772" y="2519820"/>
                </a:cubicBezTo>
                <a:lnTo>
                  <a:pt x="3494772" y="2432235"/>
                </a:lnTo>
                <a:lnTo>
                  <a:pt x="3315620" y="2432235"/>
                </a:lnTo>
                <a:lnTo>
                  <a:pt x="3315620" y="2491455"/>
                </a:lnTo>
                <a:cubicBezTo>
                  <a:pt x="3315620" y="2640748"/>
                  <a:pt x="3389271" y="2715394"/>
                  <a:pt x="3536574" y="2715394"/>
                </a:cubicBezTo>
                <a:cubicBezTo>
                  <a:pt x="3606244" y="2715394"/>
                  <a:pt x="3661068" y="2696982"/>
                  <a:pt x="3701045" y="2660156"/>
                </a:cubicBezTo>
                <a:cubicBezTo>
                  <a:pt x="3741023" y="2623330"/>
                  <a:pt x="3761011" y="2569751"/>
                  <a:pt x="3761011" y="2499417"/>
                </a:cubicBezTo>
                <a:cubicBezTo>
                  <a:pt x="3761011" y="2442686"/>
                  <a:pt x="3749317" y="2397234"/>
                  <a:pt x="3725928" y="2363063"/>
                </a:cubicBezTo>
                <a:cubicBezTo>
                  <a:pt x="3702539" y="2328891"/>
                  <a:pt x="3673592" y="2299364"/>
                  <a:pt x="3639089" y="2274482"/>
                </a:cubicBezTo>
                <a:lnTo>
                  <a:pt x="3528612" y="2193863"/>
                </a:lnTo>
                <a:cubicBezTo>
                  <a:pt x="3507379" y="2178602"/>
                  <a:pt x="3496763" y="2157535"/>
                  <a:pt x="3496763" y="2130663"/>
                </a:cubicBezTo>
                <a:cubicBezTo>
                  <a:pt x="3496763" y="2104122"/>
                  <a:pt x="3509369" y="2090851"/>
                  <a:pt x="3534583" y="2090851"/>
                </a:cubicBezTo>
                <a:cubicBezTo>
                  <a:pt x="3549513" y="2090851"/>
                  <a:pt x="3559549" y="2097818"/>
                  <a:pt x="3564691" y="2111752"/>
                </a:cubicBezTo>
                <a:cubicBezTo>
                  <a:pt x="3569833" y="2125686"/>
                  <a:pt x="3572404" y="2140118"/>
                  <a:pt x="3572405" y="2155047"/>
                </a:cubicBezTo>
                <a:lnTo>
                  <a:pt x="3572405" y="2183413"/>
                </a:lnTo>
                <a:lnTo>
                  <a:pt x="3756533" y="2183413"/>
                </a:lnTo>
                <a:lnTo>
                  <a:pt x="3756533" y="2169479"/>
                </a:lnTo>
                <a:cubicBezTo>
                  <a:pt x="3756533" y="2025162"/>
                  <a:pt x="3684209" y="1953004"/>
                  <a:pt x="3539560" y="1953004"/>
                </a:cubicBezTo>
                <a:close/>
                <a:moveTo>
                  <a:pt x="3117841" y="1953004"/>
                </a:moveTo>
                <a:cubicBezTo>
                  <a:pt x="3085661" y="1953004"/>
                  <a:pt x="3060529" y="1963040"/>
                  <a:pt x="3042449" y="1983111"/>
                </a:cubicBezTo>
                <a:cubicBezTo>
                  <a:pt x="3024367" y="2003183"/>
                  <a:pt x="3012009" y="2027485"/>
                  <a:pt x="3005374" y="2056016"/>
                </a:cubicBezTo>
                <a:lnTo>
                  <a:pt x="3005374" y="1960966"/>
                </a:lnTo>
                <a:lnTo>
                  <a:pt x="2827217" y="1960966"/>
                </a:lnTo>
                <a:lnTo>
                  <a:pt x="2827217" y="2707432"/>
                </a:lnTo>
                <a:lnTo>
                  <a:pt x="3005374" y="2707432"/>
                </a:lnTo>
                <a:lnTo>
                  <a:pt x="3005374" y="2182418"/>
                </a:lnTo>
                <a:cubicBezTo>
                  <a:pt x="3005374" y="2168484"/>
                  <a:pt x="3006203" y="2154467"/>
                  <a:pt x="3007862" y="2140367"/>
                </a:cubicBezTo>
                <a:cubicBezTo>
                  <a:pt x="3009521" y="2126267"/>
                  <a:pt x="3013585" y="2114489"/>
                  <a:pt x="3020055" y="2105034"/>
                </a:cubicBezTo>
                <a:cubicBezTo>
                  <a:pt x="3026524" y="2095579"/>
                  <a:pt x="3036559" y="2090851"/>
                  <a:pt x="3050162" y="2090851"/>
                </a:cubicBezTo>
                <a:cubicBezTo>
                  <a:pt x="3064759" y="2090851"/>
                  <a:pt x="3075044" y="2097072"/>
                  <a:pt x="3081016" y="2109513"/>
                </a:cubicBezTo>
                <a:cubicBezTo>
                  <a:pt x="3086987" y="2121954"/>
                  <a:pt x="3089973" y="2135473"/>
                  <a:pt x="3089973" y="2150071"/>
                </a:cubicBezTo>
                <a:lnTo>
                  <a:pt x="3089973" y="2707432"/>
                </a:lnTo>
                <a:lnTo>
                  <a:pt x="3265642" y="2707432"/>
                </a:lnTo>
                <a:lnTo>
                  <a:pt x="3265642" y="2131658"/>
                </a:lnTo>
                <a:cubicBezTo>
                  <a:pt x="3265642" y="2076254"/>
                  <a:pt x="3253947" y="2032627"/>
                  <a:pt x="3230558" y="2000778"/>
                </a:cubicBezTo>
                <a:cubicBezTo>
                  <a:pt x="3207169" y="1968928"/>
                  <a:pt x="3169597" y="1953004"/>
                  <a:pt x="3117841" y="1953004"/>
                </a:cubicBezTo>
                <a:close/>
                <a:moveTo>
                  <a:pt x="2302235" y="1953004"/>
                </a:moveTo>
                <a:cubicBezTo>
                  <a:pt x="2232565" y="1953004"/>
                  <a:pt x="2177824" y="1970836"/>
                  <a:pt x="2138013" y="2006501"/>
                </a:cubicBezTo>
                <a:cubicBezTo>
                  <a:pt x="2098201" y="2042165"/>
                  <a:pt x="2078296" y="2094667"/>
                  <a:pt x="2078296" y="2164005"/>
                </a:cubicBezTo>
                <a:lnTo>
                  <a:pt x="2078296" y="2464084"/>
                </a:lnTo>
                <a:cubicBezTo>
                  <a:pt x="2078296" y="2516835"/>
                  <a:pt x="2085097" y="2561954"/>
                  <a:pt x="2098699" y="2599443"/>
                </a:cubicBezTo>
                <a:cubicBezTo>
                  <a:pt x="2112301" y="2636933"/>
                  <a:pt x="2134861" y="2665630"/>
                  <a:pt x="2166379" y="2685536"/>
                </a:cubicBezTo>
                <a:cubicBezTo>
                  <a:pt x="2197896" y="2705442"/>
                  <a:pt x="2240196" y="2715394"/>
                  <a:pt x="2293278" y="2715394"/>
                </a:cubicBezTo>
                <a:cubicBezTo>
                  <a:pt x="2349677" y="2715394"/>
                  <a:pt x="2394217" y="2705856"/>
                  <a:pt x="2426895" y="2686780"/>
                </a:cubicBezTo>
                <a:cubicBezTo>
                  <a:pt x="2459574" y="2667704"/>
                  <a:pt x="2482797" y="2639338"/>
                  <a:pt x="2496565" y="2601683"/>
                </a:cubicBezTo>
                <a:cubicBezTo>
                  <a:pt x="2510333" y="2564028"/>
                  <a:pt x="2517218" y="2517332"/>
                  <a:pt x="2517218" y="2461596"/>
                </a:cubicBezTo>
                <a:lnTo>
                  <a:pt x="2517218" y="2419296"/>
                </a:lnTo>
                <a:lnTo>
                  <a:pt x="2340057" y="2419296"/>
                </a:lnTo>
                <a:lnTo>
                  <a:pt x="2340057" y="2490957"/>
                </a:lnTo>
                <a:cubicBezTo>
                  <a:pt x="2340057" y="2516835"/>
                  <a:pt x="2337734" y="2537818"/>
                  <a:pt x="2333089" y="2553909"/>
                </a:cubicBezTo>
                <a:cubicBezTo>
                  <a:pt x="2328445" y="2569999"/>
                  <a:pt x="2316833" y="2578045"/>
                  <a:pt x="2298254" y="2578045"/>
                </a:cubicBezTo>
                <a:cubicBezTo>
                  <a:pt x="2285316" y="2578045"/>
                  <a:pt x="2275943" y="2573898"/>
                  <a:pt x="2270138" y="2565604"/>
                </a:cubicBezTo>
                <a:cubicBezTo>
                  <a:pt x="2264332" y="2557310"/>
                  <a:pt x="2260599" y="2546776"/>
                  <a:pt x="2258941" y="2534003"/>
                </a:cubicBezTo>
                <a:cubicBezTo>
                  <a:pt x="2257282" y="2521231"/>
                  <a:pt x="2256452" y="2508209"/>
                  <a:pt x="2256452" y="2494938"/>
                </a:cubicBezTo>
                <a:lnTo>
                  <a:pt x="2256452" y="2350622"/>
                </a:lnTo>
                <a:lnTo>
                  <a:pt x="2515227" y="2350622"/>
                </a:lnTo>
                <a:cubicBezTo>
                  <a:pt x="2516554" y="2328062"/>
                  <a:pt x="2517218" y="2283937"/>
                  <a:pt x="2517218" y="2218248"/>
                </a:cubicBezTo>
                <a:lnTo>
                  <a:pt x="2517218" y="2164005"/>
                </a:lnTo>
                <a:cubicBezTo>
                  <a:pt x="2517218" y="2023338"/>
                  <a:pt x="2445557" y="1953004"/>
                  <a:pt x="2302235" y="1953004"/>
                </a:cubicBezTo>
                <a:close/>
                <a:moveTo>
                  <a:pt x="1612324" y="1953004"/>
                </a:moveTo>
                <a:cubicBezTo>
                  <a:pt x="1575167" y="1953004"/>
                  <a:pt x="1546967" y="1961132"/>
                  <a:pt x="1527725" y="1977388"/>
                </a:cubicBezTo>
                <a:cubicBezTo>
                  <a:pt x="1508483" y="1993645"/>
                  <a:pt x="1494880" y="2017034"/>
                  <a:pt x="1486918" y="2047556"/>
                </a:cubicBezTo>
                <a:lnTo>
                  <a:pt x="1486918" y="1960966"/>
                </a:lnTo>
                <a:lnTo>
                  <a:pt x="1312743" y="1960966"/>
                </a:lnTo>
                <a:lnTo>
                  <a:pt x="1312743" y="2707432"/>
                </a:lnTo>
                <a:lnTo>
                  <a:pt x="1490899" y="2707432"/>
                </a:lnTo>
                <a:lnTo>
                  <a:pt x="1490899" y="2180427"/>
                </a:lnTo>
                <a:cubicBezTo>
                  <a:pt x="1490899" y="2166825"/>
                  <a:pt x="1492226" y="2152974"/>
                  <a:pt x="1494880" y="2138874"/>
                </a:cubicBezTo>
                <a:cubicBezTo>
                  <a:pt x="1497534" y="2124774"/>
                  <a:pt x="1502511" y="2112913"/>
                  <a:pt x="1509810" y="2103292"/>
                </a:cubicBezTo>
                <a:cubicBezTo>
                  <a:pt x="1517109" y="2093671"/>
                  <a:pt x="1527393" y="2088861"/>
                  <a:pt x="1540664" y="2088861"/>
                </a:cubicBezTo>
                <a:cubicBezTo>
                  <a:pt x="1556257" y="2088861"/>
                  <a:pt x="1565960" y="2096657"/>
                  <a:pt x="1569776" y="2112250"/>
                </a:cubicBezTo>
                <a:cubicBezTo>
                  <a:pt x="1573591" y="2127843"/>
                  <a:pt x="1575499" y="2143436"/>
                  <a:pt x="1575499" y="2159028"/>
                </a:cubicBezTo>
                <a:lnTo>
                  <a:pt x="1575499" y="2707432"/>
                </a:lnTo>
                <a:lnTo>
                  <a:pt x="1753157" y="2707432"/>
                </a:lnTo>
                <a:lnTo>
                  <a:pt x="1753157" y="2171469"/>
                </a:lnTo>
                <a:cubicBezTo>
                  <a:pt x="1753157" y="2158531"/>
                  <a:pt x="1754484" y="2145592"/>
                  <a:pt x="1757139" y="2132653"/>
                </a:cubicBezTo>
                <a:cubicBezTo>
                  <a:pt x="1759793" y="2119715"/>
                  <a:pt x="1764603" y="2108849"/>
                  <a:pt x="1771570" y="2100058"/>
                </a:cubicBezTo>
                <a:cubicBezTo>
                  <a:pt x="1778537" y="2091266"/>
                  <a:pt x="1788490" y="2086870"/>
                  <a:pt x="1801429" y="2086870"/>
                </a:cubicBezTo>
                <a:cubicBezTo>
                  <a:pt x="1825979" y="2086870"/>
                  <a:pt x="1838255" y="2110923"/>
                  <a:pt x="1838255" y="2159028"/>
                </a:cubicBezTo>
                <a:lnTo>
                  <a:pt x="1838255" y="2707432"/>
                </a:lnTo>
                <a:lnTo>
                  <a:pt x="2015914" y="2707432"/>
                </a:lnTo>
                <a:lnTo>
                  <a:pt x="2015914" y="2162014"/>
                </a:lnTo>
                <a:cubicBezTo>
                  <a:pt x="2015913" y="2120876"/>
                  <a:pt x="2011518" y="2084631"/>
                  <a:pt x="2002726" y="2053279"/>
                </a:cubicBezTo>
                <a:cubicBezTo>
                  <a:pt x="1993934" y="2021927"/>
                  <a:pt x="1978341" y="1997377"/>
                  <a:pt x="1955947" y="1979628"/>
                </a:cubicBezTo>
                <a:cubicBezTo>
                  <a:pt x="1933553" y="1961879"/>
                  <a:pt x="1901621" y="1953004"/>
                  <a:pt x="1860151" y="1953004"/>
                </a:cubicBezTo>
                <a:cubicBezTo>
                  <a:pt x="1825979" y="1953004"/>
                  <a:pt x="1799687" y="1959390"/>
                  <a:pt x="1781275" y="1972163"/>
                </a:cubicBezTo>
                <a:cubicBezTo>
                  <a:pt x="1762861" y="1984936"/>
                  <a:pt x="1746854" y="2003598"/>
                  <a:pt x="1733252" y="2028148"/>
                </a:cubicBezTo>
                <a:cubicBezTo>
                  <a:pt x="1724626" y="2005588"/>
                  <a:pt x="1709779" y="1987424"/>
                  <a:pt x="1688713" y="1973656"/>
                </a:cubicBezTo>
                <a:cubicBezTo>
                  <a:pt x="1667646" y="1959888"/>
                  <a:pt x="1642183" y="1953004"/>
                  <a:pt x="1612324" y="1953004"/>
                </a:cubicBezTo>
                <a:close/>
                <a:moveTo>
                  <a:pt x="1035411" y="1953004"/>
                </a:moveTo>
                <a:cubicBezTo>
                  <a:pt x="965741" y="1953004"/>
                  <a:pt x="911000" y="1970836"/>
                  <a:pt x="871188" y="2006501"/>
                </a:cubicBezTo>
                <a:cubicBezTo>
                  <a:pt x="831377" y="2042165"/>
                  <a:pt x="811471" y="2094667"/>
                  <a:pt x="811471" y="2164005"/>
                </a:cubicBezTo>
                <a:lnTo>
                  <a:pt x="811471" y="2464084"/>
                </a:lnTo>
                <a:cubicBezTo>
                  <a:pt x="811471" y="2516835"/>
                  <a:pt x="818272" y="2561954"/>
                  <a:pt x="831874" y="2599443"/>
                </a:cubicBezTo>
                <a:cubicBezTo>
                  <a:pt x="845477" y="2636933"/>
                  <a:pt x="868037" y="2665630"/>
                  <a:pt x="899554" y="2685536"/>
                </a:cubicBezTo>
                <a:cubicBezTo>
                  <a:pt x="931071" y="2705442"/>
                  <a:pt x="973371" y="2715394"/>
                  <a:pt x="1026453" y="2715394"/>
                </a:cubicBezTo>
                <a:cubicBezTo>
                  <a:pt x="1082853" y="2715394"/>
                  <a:pt x="1127392" y="2705856"/>
                  <a:pt x="1160071" y="2686780"/>
                </a:cubicBezTo>
                <a:cubicBezTo>
                  <a:pt x="1192749" y="2667704"/>
                  <a:pt x="1215973" y="2639338"/>
                  <a:pt x="1229741" y="2601683"/>
                </a:cubicBezTo>
                <a:cubicBezTo>
                  <a:pt x="1243509" y="2564028"/>
                  <a:pt x="1250393" y="2517332"/>
                  <a:pt x="1250393" y="2461596"/>
                </a:cubicBezTo>
                <a:lnTo>
                  <a:pt x="1250393" y="2419296"/>
                </a:lnTo>
                <a:lnTo>
                  <a:pt x="1073232" y="2419296"/>
                </a:lnTo>
                <a:lnTo>
                  <a:pt x="1073232" y="2490957"/>
                </a:lnTo>
                <a:cubicBezTo>
                  <a:pt x="1073232" y="2516835"/>
                  <a:pt x="1070909" y="2537818"/>
                  <a:pt x="1066265" y="2553909"/>
                </a:cubicBezTo>
                <a:cubicBezTo>
                  <a:pt x="1061620" y="2569999"/>
                  <a:pt x="1050008" y="2578045"/>
                  <a:pt x="1031430" y="2578045"/>
                </a:cubicBezTo>
                <a:cubicBezTo>
                  <a:pt x="1018491" y="2578045"/>
                  <a:pt x="1009119" y="2573898"/>
                  <a:pt x="1003313" y="2565604"/>
                </a:cubicBezTo>
                <a:cubicBezTo>
                  <a:pt x="997507" y="2557310"/>
                  <a:pt x="993775" y="2546776"/>
                  <a:pt x="992116" y="2534003"/>
                </a:cubicBezTo>
                <a:cubicBezTo>
                  <a:pt x="990457" y="2521231"/>
                  <a:pt x="989627" y="2508209"/>
                  <a:pt x="989627" y="2494938"/>
                </a:cubicBezTo>
                <a:lnTo>
                  <a:pt x="989627" y="2350622"/>
                </a:lnTo>
                <a:lnTo>
                  <a:pt x="1248402" y="2350622"/>
                </a:lnTo>
                <a:cubicBezTo>
                  <a:pt x="1249730" y="2328062"/>
                  <a:pt x="1250393" y="2283937"/>
                  <a:pt x="1250393" y="2218248"/>
                </a:cubicBezTo>
                <a:lnTo>
                  <a:pt x="1250393" y="2164005"/>
                </a:lnTo>
                <a:cubicBezTo>
                  <a:pt x="1250393" y="2023338"/>
                  <a:pt x="1178732" y="1953004"/>
                  <a:pt x="1035411" y="1953004"/>
                </a:cubicBezTo>
                <a:close/>
                <a:moveTo>
                  <a:pt x="533144" y="1823616"/>
                </a:moveTo>
                <a:cubicBezTo>
                  <a:pt x="389822" y="1823616"/>
                  <a:pt x="318162" y="1905396"/>
                  <a:pt x="318162" y="2068955"/>
                </a:cubicBezTo>
                <a:lnTo>
                  <a:pt x="318162" y="2446667"/>
                </a:lnTo>
                <a:cubicBezTo>
                  <a:pt x="318162" y="2625819"/>
                  <a:pt x="380699" y="2715394"/>
                  <a:pt x="505773" y="2715394"/>
                </a:cubicBezTo>
                <a:cubicBezTo>
                  <a:pt x="571462" y="2715394"/>
                  <a:pt x="619568" y="2688190"/>
                  <a:pt x="650090" y="2633781"/>
                </a:cubicBezTo>
                <a:lnTo>
                  <a:pt x="679949" y="2707432"/>
                </a:lnTo>
                <a:lnTo>
                  <a:pt x="750117" y="2707432"/>
                </a:lnTo>
                <a:lnTo>
                  <a:pt x="750117" y="2197347"/>
                </a:lnTo>
                <a:lnTo>
                  <a:pt x="536130" y="2197347"/>
                </a:lnTo>
                <a:lnTo>
                  <a:pt x="536130" y="2348631"/>
                </a:lnTo>
                <a:lnTo>
                  <a:pt x="582908" y="2348631"/>
                </a:lnTo>
                <a:lnTo>
                  <a:pt x="582908" y="2473539"/>
                </a:lnTo>
                <a:cubicBezTo>
                  <a:pt x="582908" y="2497758"/>
                  <a:pt x="579839" y="2517249"/>
                  <a:pt x="573702" y="2532013"/>
                </a:cubicBezTo>
                <a:cubicBezTo>
                  <a:pt x="567564" y="2546776"/>
                  <a:pt x="555206" y="2554158"/>
                  <a:pt x="536627" y="2554158"/>
                </a:cubicBezTo>
                <a:cubicBezTo>
                  <a:pt x="518712" y="2554158"/>
                  <a:pt x="506686" y="2546776"/>
                  <a:pt x="500549" y="2532013"/>
                </a:cubicBezTo>
                <a:cubicBezTo>
                  <a:pt x="494410" y="2517249"/>
                  <a:pt x="491342" y="2498090"/>
                  <a:pt x="491342" y="2474535"/>
                </a:cubicBezTo>
                <a:lnTo>
                  <a:pt x="491342" y="2050045"/>
                </a:lnTo>
                <a:cubicBezTo>
                  <a:pt x="491342" y="2033788"/>
                  <a:pt x="494576" y="2018859"/>
                  <a:pt x="501046" y="2005256"/>
                </a:cubicBezTo>
                <a:cubicBezTo>
                  <a:pt x="507515" y="1991654"/>
                  <a:pt x="520869" y="1984853"/>
                  <a:pt x="541106" y="1984853"/>
                </a:cubicBezTo>
                <a:cubicBezTo>
                  <a:pt x="557362" y="1984853"/>
                  <a:pt x="568062" y="1991239"/>
                  <a:pt x="573204" y="2004012"/>
                </a:cubicBezTo>
                <a:cubicBezTo>
                  <a:pt x="578346" y="2016785"/>
                  <a:pt x="580918" y="2032627"/>
                  <a:pt x="580918" y="2051537"/>
                </a:cubicBezTo>
                <a:lnTo>
                  <a:pt x="580918" y="2129170"/>
                </a:lnTo>
                <a:lnTo>
                  <a:pt x="752107" y="2129170"/>
                </a:lnTo>
                <a:cubicBezTo>
                  <a:pt x="752107" y="2063812"/>
                  <a:pt x="746135" y="2008408"/>
                  <a:pt x="734192" y="1962957"/>
                </a:cubicBezTo>
                <a:cubicBezTo>
                  <a:pt x="722248" y="1917505"/>
                  <a:pt x="700519" y="1882919"/>
                  <a:pt x="669001" y="1859198"/>
                </a:cubicBezTo>
                <a:cubicBezTo>
                  <a:pt x="637483" y="1835477"/>
                  <a:pt x="592197" y="1823616"/>
                  <a:pt x="533144" y="1823616"/>
                </a:cubicBezTo>
                <a:close/>
                <a:moveTo>
                  <a:pt x="2578572" y="1766885"/>
                </a:moveTo>
                <a:lnTo>
                  <a:pt x="2578572" y="1915183"/>
                </a:lnTo>
                <a:lnTo>
                  <a:pt x="2756729" y="1915183"/>
                </a:lnTo>
                <a:lnTo>
                  <a:pt x="2756729" y="1766885"/>
                </a:lnTo>
                <a:close/>
                <a:moveTo>
                  <a:pt x="0" y="0"/>
                </a:moveTo>
                <a:lnTo>
                  <a:pt x="12007121" y="0"/>
                </a:lnTo>
                <a:lnTo>
                  <a:pt x="120071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 dirty="0">
              <a:solidFill>
                <a:schemeClr val="bg1"/>
              </a:solidFill>
              <a:latin typeface="Anton" pitchFamily="2" charset="77"/>
            </a:endParaRPr>
          </a:p>
        </p:txBody>
      </p:sp>
      <p:pic>
        <p:nvPicPr>
          <p:cNvPr id="5" name="Grafik 4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AC6373F1-C8F8-9F72-9C89-998567F30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78" r="1954" b="8479"/>
          <a:stretch/>
        </p:blipFill>
        <p:spPr>
          <a:xfrm>
            <a:off x="7270674" y="404986"/>
            <a:ext cx="2120161" cy="212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 descr="Ein Bild, das Kleidung, Person, draußen, Himmel enthält.&#10;&#10;Automatisch generierte Beschreibung">
            <a:extLst>
              <a:ext uri="{FF2B5EF4-FFF2-40B4-BE49-F238E27FC236}">
                <a16:creationId xmlns:a16="http://schemas.microsoft.com/office/drawing/2014/main" id="{AE0284C5-7434-041A-AF12-4C21681ED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24" r="31211"/>
          <a:stretch/>
        </p:blipFill>
        <p:spPr>
          <a:xfrm rot="338992">
            <a:off x="9373043" y="343930"/>
            <a:ext cx="2120161" cy="212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Person, Menschliches Gesicht, Kleidung, draußen enthält.&#10;&#10;Automatisch generierte Beschreibung">
            <a:extLst>
              <a:ext uri="{FF2B5EF4-FFF2-40B4-BE49-F238E27FC236}">
                <a16:creationId xmlns:a16="http://schemas.microsoft.com/office/drawing/2014/main" id="{FB5F78BB-9C38-C9C2-33FF-C54C7E930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84"/>
          <a:stretch/>
        </p:blipFill>
        <p:spPr>
          <a:xfrm rot="21082848">
            <a:off x="9276822" y="2361055"/>
            <a:ext cx="2120161" cy="212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Zimmer, medizinisch, Krankenhauszimmer, Szene enthält.&#10;&#10;Automatisch generierte Beschreibung">
            <a:extLst>
              <a:ext uri="{FF2B5EF4-FFF2-40B4-BE49-F238E27FC236}">
                <a16:creationId xmlns:a16="http://schemas.microsoft.com/office/drawing/2014/main" id="{7682B177-AF72-1216-835D-4637F8252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1197">
            <a:off x="9414608" y="4371835"/>
            <a:ext cx="2103318" cy="210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DD5644FF-DCD7-CC2E-F05F-CB2D7DDBED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955"/>
          <a:stretch/>
        </p:blipFill>
        <p:spPr>
          <a:xfrm rot="21447418">
            <a:off x="7591887" y="4433111"/>
            <a:ext cx="2120161" cy="211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 descr="Ein Bild, das Person, Menschliches Gesicht, draußen, Kleidung enthält.&#10;&#10;Automatisch generierte Beschreibung">
            <a:extLst>
              <a:ext uri="{FF2B5EF4-FFF2-40B4-BE49-F238E27FC236}">
                <a16:creationId xmlns:a16="http://schemas.microsoft.com/office/drawing/2014/main" id="{1B5B722A-BD13-297A-A383-624AF4E351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984"/>
          <a:stretch/>
        </p:blipFill>
        <p:spPr>
          <a:xfrm rot="369892">
            <a:off x="7394786" y="2399882"/>
            <a:ext cx="2102864" cy="210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814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Himmel, Schnee, Gipfel, Berg enthält.&#10;&#10;Automatisch generierte Beschreibung">
            <a:extLst>
              <a:ext uri="{FF2B5EF4-FFF2-40B4-BE49-F238E27FC236}">
                <a16:creationId xmlns:a16="http://schemas.microsoft.com/office/drawing/2014/main" id="{E38CA520-40A9-FD8C-7A08-BDD388BE6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3" b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BF6397F-ABF7-5EDB-D790-869BDBAB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B79F25-A5BA-B66D-5462-6DD277E8C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F08FB8-B651-D116-0270-B5DD6A2D9938}"/>
              </a:ext>
            </a:extLst>
          </p:cNvPr>
          <p:cNvSpPr txBox="1"/>
          <p:nvPr/>
        </p:nvSpPr>
        <p:spPr>
          <a:xfrm>
            <a:off x="-8791" y="-11710"/>
            <a:ext cx="12301339" cy="6869710"/>
          </a:xfrm>
          <a:custGeom>
            <a:avLst/>
            <a:gdLst/>
            <a:ahLst/>
            <a:cxnLst/>
            <a:rect l="l" t="t" r="r" b="b"/>
            <a:pathLst>
              <a:path w="12007121" h="6858000">
                <a:moveTo>
                  <a:pt x="2713982" y="4997036"/>
                </a:moveTo>
                <a:lnTo>
                  <a:pt x="2713982" y="5145334"/>
                </a:lnTo>
                <a:lnTo>
                  <a:pt x="2892139" y="5145334"/>
                </a:lnTo>
                <a:lnTo>
                  <a:pt x="2892139" y="4997036"/>
                </a:lnTo>
                <a:close/>
                <a:moveTo>
                  <a:pt x="1938295" y="4524275"/>
                </a:moveTo>
                <a:cubicBezTo>
                  <a:pt x="1951565" y="4524275"/>
                  <a:pt x="1961518" y="4530163"/>
                  <a:pt x="1968154" y="4541941"/>
                </a:cubicBezTo>
                <a:cubicBezTo>
                  <a:pt x="1974789" y="4553719"/>
                  <a:pt x="1978107" y="4573044"/>
                  <a:pt x="1978107" y="4599916"/>
                </a:cubicBezTo>
                <a:lnTo>
                  <a:pt x="1978107" y="4700441"/>
                </a:lnTo>
                <a:lnTo>
                  <a:pt x="1893507" y="4700441"/>
                </a:lnTo>
                <a:lnTo>
                  <a:pt x="1893507" y="4599916"/>
                </a:lnTo>
                <a:cubicBezTo>
                  <a:pt x="1893507" y="4572048"/>
                  <a:pt x="1897405" y="4552475"/>
                  <a:pt x="1905202" y="4541194"/>
                </a:cubicBezTo>
                <a:cubicBezTo>
                  <a:pt x="1912998" y="4529915"/>
                  <a:pt x="1924029" y="4524275"/>
                  <a:pt x="1938295" y="4524275"/>
                </a:cubicBezTo>
                <a:close/>
                <a:moveTo>
                  <a:pt x="938170" y="4524275"/>
                </a:moveTo>
                <a:cubicBezTo>
                  <a:pt x="951441" y="4524275"/>
                  <a:pt x="961393" y="4530163"/>
                  <a:pt x="968029" y="4541941"/>
                </a:cubicBezTo>
                <a:cubicBezTo>
                  <a:pt x="974664" y="4553719"/>
                  <a:pt x="977982" y="4573044"/>
                  <a:pt x="977982" y="4599916"/>
                </a:cubicBezTo>
                <a:lnTo>
                  <a:pt x="977982" y="4700441"/>
                </a:lnTo>
                <a:lnTo>
                  <a:pt x="893383" y="4700441"/>
                </a:lnTo>
                <a:lnTo>
                  <a:pt x="893383" y="4599916"/>
                </a:lnTo>
                <a:cubicBezTo>
                  <a:pt x="893383" y="4572048"/>
                  <a:pt x="897280" y="4552475"/>
                  <a:pt x="905077" y="4541194"/>
                </a:cubicBezTo>
                <a:cubicBezTo>
                  <a:pt x="912873" y="4529915"/>
                  <a:pt x="923904" y="4524275"/>
                  <a:pt x="938170" y="4524275"/>
                </a:cubicBezTo>
                <a:close/>
                <a:moveTo>
                  <a:pt x="1216497" y="4399366"/>
                </a:moveTo>
                <a:lnTo>
                  <a:pt x="1216497" y="5145832"/>
                </a:lnTo>
                <a:lnTo>
                  <a:pt x="1394654" y="5145832"/>
                </a:lnTo>
                <a:lnTo>
                  <a:pt x="1394654" y="4399366"/>
                </a:lnTo>
                <a:close/>
                <a:moveTo>
                  <a:pt x="2508241" y="4391404"/>
                </a:moveTo>
                <a:cubicBezTo>
                  <a:pt x="2476061" y="4391404"/>
                  <a:pt x="2450929" y="4401440"/>
                  <a:pt x="2432848" y="4421511"/>
                </a:cubicBezTo>
                <a:cubicBezTo>
                  <a:pt x="2414767" y="4441583"/>
                  <a:pt x="2402409" y="4465885"/>
                  <a:pt x="2395774" y="4494416"/>
                </a:cubicBezTo>
                <a:lnTo>
                  <a:pt x="2395774" y="4399366"/>
                </a:lnTo>
                <a:lnTo>
                  <a:pt x="2217617" y="4399366"/>
                </a:lnTo>
                <a:lnTo>
                  <a:pt x="2217617" y="5145832"/>
                </a:lnTo>
                <a:lnTo>
                  <a:pt x="2395774" y="5145832"/>
                </a:lnTo>
                <a:lnTo>
                  <a:pt x="2395774" y="4620818"/>
                </a:lnTo>
                <a:cubicBezTo>
                  <a:pt x="2395774" y="4606884"/>
                  <a:pt x="2396603" y="4592867"/>
                  <a:pt x="2398262" y="4578767"/>
                </a:cubicBezTo>
                <a:cubicBezTo>
                  <a:pt x="2399921" y="4564667"/>
                  <a:pt x="2403985" y="4552889"/>
                  <a:pt x="2410454" y="4543434"/>
                </a:cubicBezTo>
                <a:cubicBezTo>
                  <a:pt x="2416924" y="4533979"/>
                  <a:pt x="2426959" y="4529251"/>
                  <a:pt x="2440562" y="4529251"/>
                </a:cubicBezTo>
                <a:cubicBezTo>
                  <a:pt x="2455159" y="4529251"/>
                  <a:pt x="2465444" y="4535472"/>
                  <a:pt x="2471416" y="4547913"/>
                </a:cubicBezTo>
                <a:cubicBezTo>
                  <a:pt x="2477387" y="4560354"/>
                  <a:pt x="2480373" y="4573873"/>
                  <a:pt x="2480373" y="4588471"/>
                </a:cubicBezTo>
                <a:lnTo>
                  <a:pt x="2480373" y="5145832"/>
                </a:lnTo>
                <a:lnTo>
                  <a:pt x="2656041" y="5145832"/>
                </a:lnTo>
                <a:lnTo>
                  <a:pt x="2656041" y="4570058"/>
                </a:lnTo>
                <a:cubicBezTo>
                  <a:pt x="2656041" y="4514654"/>
                  <a:pt x="2644347" y="4471027"/>
                  <a:pt x="2620958" y="4439177"/>
                </a:cubicBezTo>
                <a:cubicBezTo>
                  <a:pt x="2597569" y="4407328"/>
                  <a:pt x="2559997" y="4391404"/>
                  <a:pt x="2508241" y="4391404"/>
                </a:cubicBezTo>
                <a:close/>
                <a:moveTo>
                  <a:pt x="1940285" y="4391404"/>
                </a:moveTo>
                <a:cubicBezTo>
                  <a:pt x="1870615" y="4391404"/>
                  <a:pt x="1815874" y="4409236"/>
                  <a:pt x="1776063" y="4444900"/>
                </a:cubicBezTo>
                <a:cubicBezTo>
                  <a:pt x="1736251" y="4480565"/>
                  <a:pt x="1716346" y="4533067"/>
                  <a:pt x="1716346" y="4602405"/>
                </a:cubicBezTo>
                <a:lnTo>
                  <a:pt x="1716346" y="4902484"/>
                </a:lnTo>
                <a:cubicBezTo>
                  <a:pt x="1716346" y="4955234"/>
                  <a:pt x="1723147" y="5000354"/>
                  <a:pt x="1736749" y="5037843"/>
                </a:cubicBezTo>
                <a:cubicBezTo>
                  <a:pt x="1750351" y="5075333"/>
                  <a:pt x="1772911" y="5104030"/>
                  <a:pt x="1804429" y="5123936"/>
                </a:cubicBezTo>
                <a:cubicBezTo>
                  <a:pt x="1835946" y="5143841"/>
                  <a:pt x="1878246" y="5153794"/>
                  <a:pt x="1931328" y="5153794"/>
                </a:cubicBezTo>
                <a:cubicBezTo>
                  <a:pt x="1987727" y="5153794"/>
                  <a:pt x="2032267" y="5144256"/>
                  <a:pt x="2064945" y="5125180"/>
                </a:cubicBezTo>
                <a:cubicBezTo>
                  <a:pt x="2097624" y="5106104"/>
                  <a:pt x="2120847" y="5077738"/>
                  <a:pt x="2134615" y="5040083"/>
                </a:cubicBezTo>
                <a:cubicBezTo>
                  <a:pt x="2148384" y="5002428"/>
                  <a:pt x="2155268" y="4955732"/>
                  <a:pt x="2155268" y="4899996"/>
                </a:cubicBezTo>
                <a:lnTo>
                  <a:pt x="2155268" y="4857696"/>
                </a:lnTo>
                <a:lnTo>
                  <a:pt x="1978107" y="4857696"/>
                </a:lnTo>
                <a:lnTo>
                  <a:pt x="1978107" y="4929357"/>
                </a:lnTo>
                <a:cubicBezTo>
                  <a:pt x="1978107" y="4955234"/>
                  <a:pt x="1975784" y="4976219"/>
                  <a:pt x="1971139" y="4992309"/>
                </a:cubicBezTo>
                <a:cubicBezTo>
                  <a:pt x="1966495" y="5008399"/>
                  <a:pt x="1954883" y="5016445"/>
                  <a:pt x="1936304" y="5016445"/>
                </a:cubicBezTo>
                <a:cubicBezTo>
                  <a:pt x="1923366" y="5016445"/>
                  <a:pt x="1913993" y="5012298"/>
                  <a:pt x="1908187" y="5004003"/>
                </a:cubicBezTo>
                <a:cubicBezTo>
                  <a:pt x="1902382" y="4995709"/>
                  <a:pt x="1898649" y="4985176"/>
                  <a:pt x="1896991" y="4972403"/>
                </a:cubicBezTo>
                <a:cubicBezTo>
                  <a:pt x="1895332" y="4959630"/>
                  <a:pt x="1894502" y="4946609"/>
                  <a:pt x="1894502" y="4933338"/>
                </a:cubicBezTo>
                <a:lnTo>
                  <a:pt x="1894502" y="4789021"/>
                </a:lnTo>
                <a:lnTo>
                  <a:pt x="2153277" y="4789021"/>
                </a:lnTo>
                <a:cubicBezTo>
                  <a:pt x="2154604" y="4766462"/>
                  <a:pt x="2155268" y="4722337"/>
                  <a:pt x="2155268" y="4656648"/>
                </a:cubicBezTo>
                <a:lnTo>
                  <a:pt x="2155268" y="4602405"/>
                </a:lnTo>
                <a:cubicBezTo>
                  <a:pt x="2155268" y="4461737"/>
                  <a:pt x="2083607" y="4391404"/>
                  <a:pt x="1940285" y="4391404"/>
                </a:cubicBezTo>
                <a:close/>
                <a:moveTo>
                  <a:pt x="940161" y="4391404"/>
                </a:moveTo>
                <a:cubicBezTo>
                  <a:pt x="870491" y="4391404"/>
                  <a:pt x="815750" y="4409236"/>
                  <a:pt x="775938" y="4444900"/>
                </a:cubicBezTo>
                <a:cubicBezTo>
                  <a:pt x="736127" y="4480565"/>
                  <a:pt x="716221" y="4533067"/>
                  <a:pt x="716221" y="4602405"/>
                </a:cubicBezTo>
                <a:lnTo>
                  <a:pt x="716221" y="4902484"/>
                </a:lnTo>
                <a:cubicBezTo>
                  <a:pt x="716221" y="4955234"/>
                  <a:pt x="723022" y="5000354"/>
                  <a:pt x="736624" y="5037843"/>
                </a:cubicBezTo>
                <a:cubicBezTo>
                  <a:pt x="750227" y="5075333"/>
                  <a:pt x="772786" y="5104030"/>
                  <a:pt x="804304" y="5123936"/>
                </a:cubicBezTo>
                <a:cubicBezTo>
                  <a:pt x="835821" y="5143841"/>
                  <a:pt x="878121" y="5153794"/>
                  <a:pt x="931203" y="5153794"/>
                </a:cubicBezTo>
                <a:cubicBezTo>
                  <a:pt x="987603" y="5153794"/>
                  <a:pt x="1032142" y="5144256"/>
                  <a:pt x="1064821" y="5125180"/>
                </a:cubicBezTo>
                <a:cubicBezTo>
                  <a:pt x="1097500" y="5106104"/>
                  <a:pt x="1120722" y="5077738"/>
                  <a:pt x="1134491" y="5040083"/>
                </a:cubicBezTo>
                <a:cubicBezTo>
                  <a:pt x="1148259" y="5002428"/>
                  <a:pt x="1155143" y="4955732"/>
                  <a:pt x="1155143" y="4899996"/>
                </a:cubicBezTo>
                <a:lnTo>
                  <a:pt x="1155143" y="4857696"/>
                </a:lnTo>
                <a:lnTo>
                  <a:pt x="977982" y="4857696"/>
                </a:lnTo>
                <a:lnTo>
                  <a:pt x="977982" y="4929357"/>
                </a:lnTo>
                <a:cubicBezTo>
                  <a:pt x="977982" y="4955234"/>
                  <a:pt x="975659" y="4976219"/>
                  <a:pt x="971015" y="4992309"/>
                </a:cubicBezTo>
                <a:cubicBezTo>
                  <a:pt x="966370" y="5008399"/>
                  <a:pt x="954758" y="5016445"/>
                  <a:pt x="936180" y="5016445"/>
                </a:cubicBezTo>
                <a:cubicBezTo>
                  <a:pt x="923241" y="5016445"/>
                  <a:pt x="913869" y="5012298"/>
                  <a:pt x="908063" y="5004003"/>
                </a:cubicBezTo>
                <a:cubicBezTo>
                  <a:pt x="902257" y="4995709"/>
                  <a:pt x="898524" y="4985176"/>
                  <a:pt x="896866" y="4972403"/>
                </a:cubicBezTo>
                <a:cubicBezTo>
                  <a:pt x="895207" y="4959630"/>
                  <a:pt x="894377" y="4946609"/>
                  <a:pt x="894377" y="4933338"/>
                </a:cubicBezTo>
                <a:lnTo>
                  <a:pt x="894377" y="4789021"/>
                </a:lnTo>
                <a:lnTo>
                  <a:pt x="1153152" y="4789021"/>
                </a:lnTo>
                <a:cubicBezTo>
                  <a:pt x="1154479" y="4766462"/>
                  <a:pt x="1155143" y="4722337"/>
                  <a:pt x="1155143" y="4656648"/>
                </a:cubicBezTo>
                <a:lnTo>
                  <a:pt x="1155143" y="4602405"/>
                </a:lnTo>
                <a:cubicBezTo>
                  <a:pt x="1155143" y="4461737"/>
                  <a:pt x="1083482" y="4391404"/>
                  <a:pt x="940161" y="4391404"/>
                </a:cubicBezTo>
                <a:close/>
                <a:moveTo>
                  <a:pt x="1465143" y="4269978"/>
                </a:moveTo>
                <a:lnTo>
                  <a:pt x="1465143" y="5145832"/>
                </a:lnTo>
                <a:lnTo>
                  <a:pt x="1646285" y="5145832"/>
                </a:lnTo>
                <a:lnTo>
                  <a:pt x="1646285" y="4269978"/>
                </a:lnTo>
                <a:close/>
                <a:moveTo>
                  <a:pt x="296265" y="4269978"/>
                </a:moveTo>
                <a:lnTo>
                  <a:pt x="296265" y="4438182"/>
                </a:lnTo>
                <a:lnTo>
                  <a:pt x="400273" y="4438182"/>
                </a:lnTo>
                <a:lnTo>
                  <a:pt x="400273" y="5145832"/>
                </a:lnTo>
                <a:lnTo>
                  <a:pt x="575443" y="5145832"/>
                </a:lnTo>
                <a:lnTo>
                  <a:pt x="575443" y="4438182"/>
                </a:lnTo>
                <a:lnTo>
                  <a:pt x="679451" y="4438182"/>
                </a:lnTo>
                <a:lnTo>
                  <a:pt x="679451" y="4269978"/>
                </a:lnTo>
                <a:close/>
                <a:moveTo>
                  <a:pt x="1216497" y="4205285"/>
                </a:moveTo>
                <a:lnTo>
                  <a:pt x="1216497" y="4353583"/>
                </a:lnTo>
                <a:lnTo>
                  <a:pt x="1394654" y="4353583"/>
                </a:lnTo>
                <a:lnTo>
                  <a:pt x="1394654" y="4205285"/>
                </a:lnTo>
                <a:close/>
                <a:moveTo>
                  <a:pt x="3923657" y="3777837"/>
                </a:moveTo>
                <a:lnTo>
                  <a:pt x="3923657" y="3926135"/>
                </a:lnTo>
                <a:lnTo>
                  <a:pt x="4101813" y="3926135"/>
                </a:lnTo>
                <a:lnTo>
                  <a:pt x="4101813" y="3777837"/>
                </a:lnTo>
                <a:close/>
                <a:moveTo>
                  <a:pt x="1043941" y="3310051"/>
                </a:moveTo>
                <a:cubicBezTo>
                  <a:pt x="1071809" y="3310051"/>
                  <a:pt x="1085743" y="3331782"/>
                  <a:pt x="1085743" y="3375243"/>
                </a:cubicBezTo>
                <a:lnTo>
                  <a:pt x="1085743" y="3740016"/>
                </a:lnTo>
                <a:cubicBezTo>
                  <a:pt x="1085743" y="3756604"/>
                  <a:pt x="1082508" y="3770289"/>
                  <a:pt x="1076038" y="3781071"/>
                </a:cubicBezTo>
                <a:cubicBezTo>
                  <a:pt x="1069569" y="3791854"/>
                  <a:pt x="1058870" y="3797245"/>
                  <a:pt x="1043941" y="3797245"/>
                </a:cubicBezTo>
                <a:cubicBezTo>
                  <a:pt x="1029011" y="3797245"/>
                  <a:pt x="1018312" y="3791854"/>
                  <a:pt x="1011842" y="3781071"/>
                </a:cubicBezTo>
                <a:cubicBezTo>
                  <a:pt x="1005373" y="3770289"/>
                  <a:pt x="1002138" y="3756604"/>
                  <a:pt x="1002138" y="3740016"/>
                </a:cubicBezTo>
                <a:lnTo>
                  <a:pt x="1002138" y="3375243"/>
                </a:lnTo>
                <a:cubicBezTo>
                  <a:pt x="1002138" y="3331782"/>
                  <a:pt x="1016072" y="3310051"/>
                  <a:pt x="1043941" y="3310051"/>
                </a:cubicBezTo>
                <a:close/>
                <a:moveTo>
                  <a:pt x="3636233" y="3308061"/>
                </a:moveTo>
                <a:cubicBezTo>
                  <a:pt x="3649835" y="3308061"/>
                  <a:pt x="3660534" y="3315194"/>
                  <a:pt x="3668331" y="3329459"/>
                </a:cubicBezTo>
                <a:cubicBezTo>
                  <a:pt x="3676127" y="3343725"/>
                  <a:pt x="3680025" y="3357659"/>
                  <a:pt x="3680025" y="3371261"/>
                </a:cubicBezTo>
                <a:lnTo>
                  <a:pt x="3680025" y="3625060"/>
                </a:lnTo>
                <a:cubicBezTo>
                  <a:pt x="3680025" y="3675488"/>
                  <a:pt x="3666091" y="3700702"/>
                  <a:pt x="3638223" y="3700702"/>
                </a:cubicBezTo>
                <a:cubicBezTo>
                  <a:pt x="3619977" y="3700702"/>
                  <a:pt x="3608614" y="3692574"/>
                  <a:pt x="3604135" y="3676317"/>
                </a:cubicBezTo>
                <a:cubicBezTo>
                  <a:pt x="3599656" y="3660061"/>
                  <a:pt x="3597417" y="3642975"/>
                  <a:pt x="3597417" y="3625060"/>
                </a:cubicBezTo>
                <a:lnTo>
                  <a:pt x="3597417" y="3371261"/>
                </a:lnTo>
                <a:cubicBezTo>
                  <a:pt x="3597417" y="3354674"/>
                  <a:pt x="3599573" y="3339993"/>
                  <a:pt x="3603886" y="3327220"/>
                </a:cubicBezTo>
                <a:cubicBezTo>
                  <a:pt x="3608199" y="3314447"/>
                  <a:pt x="3618981" y="3308061"/>
                  <a:pt x="3636233" y="3308061"/>
                </a:cubicBezTo>
                <a:close/>
                <a:moveTo>
                  <a:pt x="2406127" y="3180166"/>
                </a:moveTo>
                <a:lnTo>
                  <a:pt x="2406127" y="3736035"/>
                </a:lnTo>
                <a:cubicBezTo>
                  <a:pt x="2406127" y="3775846"/>
                  <a:pt x="2409942" y="3810598"/>
                  <a:pt x="2417573" y="3840291"/>
                </a:cubicBezTo>
                <a:cubicBezTo>
                  <a:pt x="2425203" y="3869984"/>
                  <a:pt x="2439552" y="3893124"/>
                  <a:pt x="2460619" y="3909712"/>
                </a:cubicBezTo>
                <a:cubicBezTo>
                  <a:pt x="2481685" y="3926300"/>
                  <a:pt x="2512125" y="3934594"/>
                  <a:pt x="2551937" y="3934594"/>
                </a:cubicBezTo>
                <a:cubicBezTo>
                  <a:pt x="2585776" y="3934594"/>
                  <a:pt x="2610575" y="3927130"/>
                  <a:pt x="2626334" y="3912200"/>
                </a:cubicBezTo>
                <a:cubicBezTo>
                  <a:pt x="2642093" y="3897271"/>
                  <a:pt x="2655612" y="3875541"/>
                  <a:pt x="2666892" y="3847009"/>
                </a:cubicBezTo>
                <a:lnTo>
                  <a:pt x="2666892" y="3926632"/>
                </a:lnTo>
                <a:lnTo>
                  <a:pt x="2845049" y="3926632"/>
                </a:lnTo>
                <a:lnTo>
                  <a:pt x="2845049" y="3180166"/>
                </a:lnTo>
                <a:lnTo>
                  <a:pt x="2667390" y="3180166"/>
                </a:lnTo>
                <a:lnTo>
                  <a:pt x="2667390" y="3706176"/>
                </a:lnTo>
                <a:cubicBezTo>
                  <a:pt x="2667390" y="3732385"/>
                  <a:pt x="2664984" y="3753784"/>
                  <a:pt x="2660174" y="3770372"/>
                </a:cubicBezTo>
                <a:cubicBezTo>
                  <a:pt x="2655363" y="3786960"/>
                  <a:pt x="2643669" y="3795254"/>
                  <a:pt x="2625090" y="3795254"/>
                </a:cubicBezTo>
                <a:cubicBezTo>
                  <a:pt x="2607839" y="3795254"/>
                  <a:pt x="2596890" y="3789365"/>
                  <a:pt x="2592245" y="3777588"/>
                </a:cubicBezTo>
                <a:cubicBezTo>
                  <a:pt x="2587601" y="3765810"/>
                  <a:pt x="2585279" y="3744992"/>
                  <a:pt x="2585279" y="3715133"/>
                </a:cubicBezTo>
                <a:lnTo>
                  <a:pt x="2585279" y="3180166"/>
                </a:lnTo>
                <a:close/>
                <a:moveTo>
                  <a:pt x="3566065" y="3172204"/>
                </a:moveTo>
                <a:cubicBezTo>
                  <a:pt x="3527249" y="3172204"/>
                  <a:pt x="3497059" y="3180830"/>
                  <a:pt x="3475494" y="3198081"/>
                </a:cubicBezTo>
                <a:cubicBezTo>
                  <a:pt x="3453929" y="3215333"/>
                  <a:pt x="3438834" y="3239303"/>
                  <a:pt x="3430208" y="3269991"/>
                </a:cubicBezTo>
                <a:cubicBezTo>
                  <a:pt x="3421582" y="3300679"/>
                  <a:pt x="3417269" y="3336095"/>
                  <a:pt x="3417269" y="3376238"/>
                </a:cubicBezTo>
                <a:lnTo>
                  <a:pt x="3417269" y="3644468"/>
                </a:lnTo>
                <a:cubicBezTo>
                  <a:pt x="3417269" y="3679967"/>
                  <a:pt x="3422246" y="3712148"/>
                  <a:pt x="3432199" y="3741011"/>
                </a:cubicBezTo>
                <a:cubicBezTo>
                  <a:pt x="3442151" y="3769874"/>
                  <a:pt x="3458076" y="3792766"/>
                  <a:pt x="3479973" y="3809686"/>
                </a:cubicBezTo>
                <a:cubicBezTo>
                  <a:pt x="3501869" y="3826606"/>
                  <a:pt x="3530566" y="3835066"/>
                  <a:pt x="3566065" y="3835066"/>
                </a:cubicBezTo>
                <a:cubicBezTo>
                  <a:pt x="3627773" y="3835066"/>
                  <a:pt x="3665760" y="3809520"/>
                  <a:pt x="3680025" y="3758429"/>
                </a:cubicBezTo>
                <a:lnTo>
                  <a:pt x="3680025" y="3831582"/>
                </a:lnTo>
                <a:cubicBezTo>
                  <a:pt x="3680025" y="3860777"/>
                  <a:pt x="3673058" y="3884498"/>
                  <a:pt x="3659125" y="3902745"/>
                </a:cubicBezTo>
                <a:cubicBezTo>
                  <a:pt x="3645190" y="3920992"/>
                  <a:pt x="3623957" y="3930116"/>
                  <a:pt x="3595426" y="3930116"/>
                </a:cubicBezTo>
                <a:cubicBezTo>
                  <a:pt x="3551965" y="3930116"/>
                  <a:pt x="3508504" y="3917177"/>
                  <a:pt x="3465043" y="3891299"/>
                </a:cubicBezTo>
                <a:lnTo>
                  <a:pt x="3404829" y="3994312"/>
                </a:lnTo>
                <a:cubicBezTo>
                  <a:pt x="3424402" y="4010568"/>
                  <a:pt x="3443976" y="4023175"/>
                  <a:pt x="3463551" y="4032133"/>
                </a:cubicBezTo>
                <a:cubicBezTo>
                  <a:pt x="3483125" y="4041090"/>
                  <a:pt x="3505270" y="4047311"/>
                  <a:pt x="3529986" y="4050794"/>
                </a:cubicBezTo>
                <a:cubicBezTo>
                  <a:pt x="3554702" y="4054278"/>
                  <a:pt x="3584312" y="4056020"/>
                  <a:pt x="3618815" y="4056020"/>
                </a:cubicBezTo>
                <a:cubicBezTo>
                  <a:pt x="3702751" y="4056020"/>
                  <a:pt x="3764210" y="4037856"/>
                  <a:pt x="3803193" y="4001528"/>
                </a:cubicBezTo>
                <a:cubicBezTo>
                  <a:pt x="3842175" y="3965200"/>
                  <a:pt x="3861665" y="3904736"/>
                  <a:pt x="3861665" y="3820136"/>
                </a:cubicBezTo>
                <a:lnTo>
                  <a:pt x="3861665" y="3180166"/>
                </a:lnTo>
                <a:lnTo>
                  <a:pt x="3680025" y="3180166"/>
                </a:lnTo>
                <a:lnTo>
                  <a:pt x="3680025" y="3264268"/>
                </a:lnTo>
                <a:cubicBezTo>
                  <a:pt x="3673722" y="3236068"/>
                  <a:pt x="3661364" y="3213674"/>
                  <a:pt x="3642951" y="3197086"/>
                </a:cubicBezTo>
                <a:cubicBezTo>
                  <a:pt x="3624538" y="3180498"/>
                  <a:pt x="3598909" y="3172204"/>
                  <a:pt x="3566065" y="3172204"/>
                </a:cubicBezTo>
                <a:close/>
                <a:moveTo>
                  <a:pt x="3203566" y="3172204"/>
                </a:moveTo>
                <a:cubicBezTo>
                  <a:pt x="3171385" y="3172204"/>
                  <a:pt x="3146254" y="3182240"/>
                  <a:pt x="3128173" y="3202311"/>
                </a:cubicBezTo>
                <a:cubicBezTo>
                  <a:pt x="3110092" y="3222383"/>
                  <a:pt x="3097734" y="3246685"/>
                  <a:pt x="3091099" y="3275216"/>
                </a:cubicBezTo>
                <a:lnTo>
                  <a:pt x="3091099" y="3180166"/>
                </a:lnTo>
                <a:lnTo>
                  <a:pt x="2912942" y="3180166"/>
                </a:lnTo>
                <a:lnTo>
                  <a:pt x="2912942" y="3926632"/>
                </a:lnTo>
                <a:lnTo>
                  <a:pt x="3091099" y="3926632"/>
                </a:lnTo>
                <a:lnTo>
                  <a:pt x="3091099" y="3401618"/>
                </a:lnTo>
                <a:cubicBezTo>
                  <a:pt x="3091099" y="3387684"/>
                  <a:pt x="3091928" y="3373667"/>
                  <a:pt x="3093587" y="3359567"/>
                </a:cubicBezTo>
                <a:cubicBezTo>
                  <a:pt x="3095245" y="3345467"/>
                  <a:pt x="3099309" y="3333689"/>
                  <a:pt x="3105779" y="3324234"/>
                </a:cubicBezTo>
                <a:cubicBezTo>
                  <a:pt x="3112248" y="3314779"/>
                  <a:pt x="3122284" y="3310051"/>
                  <a:pt x="3135887" y="3310051"/>
                </a:cubicBezTo>
                <a:cubicBezTo>
                  <a:pt x="3150484" y="3310051"/>
                  <a:pt x="3160769" y="3316272"/>
                  <a:pt x="3166741" y="3328713"/>
                </a:cubicBezTo>
                <a:cubicBezTo>
                  <a:pt x="3172712" y="3341154"/>
                  <a:pt x="3175698" y="3354674"/>
                  <a:pt x="3175698" y="3369271"/>
                </a:cubicBezTo>
                <a:lnTo>
                  <a:pt x="3175698" y="3926632"/>
                </a:lnTo>
                <a:lnTo>
                  <a:pt x="3351367" y="3926632"/>
                </a:lnTo>
                <a:lnTo>
                  <a:pt x="3351367" y="3350858"/>
                </a:lnTo>
                <a:cubicBezTo>
                  <a:pt x="3351366" y="3295454"/>
                  <a:pt x="3339671" y="3251827"/>
                  <a:pt x="3316283" y="3219978"/>
                </a:cubicBezTo>
                <a:cubicBezTo>
                  <a:pt x="3292893" y="3188128"/>
                  <a:pt x="3255321" y="3172204"/>
                  <a:pt x="3203566" y="3172204"/>
                </a:cubicBezTo>
                <a:close/>
                <a:moveTo>
                  <a:pt x="2193917" y="3172204"/>
                </a:moveTo>
                <a:cubicBezTo>
                  <a:pt x="2161735" y="3172204"/>
                  <a:pt x="2136605" y="3182240"/>
                  <a:pt x="2118523" y="3202311"/>
                </a:cubicBezTo>
                <a:cubicBezTo>
                  <a:pt x="2100443" y="3222383"/>
                  <a:pt x="2088084" y="3246685"/>
                  <a:pt x="2081449" y="3275216"/>
                </a:cubicBezTo>
                <a:lnTo>
                  <a:pt x="2081449" y="3180166"/>
                </a:lnTo>
                <a:lnTo>
                  <a:pt x="1903292" y="3180166"/>
                </a:lnTo>
                <a:lnTo>
                  <a:pt x="1903292" y="3926632"/>
                </a:lnTo>
                <a:lnTo>
                  <a:pt x="2081449" y="3926632"/>
                </a:lnTo>
                <a:lnTo>
                  <a:pt x="2081449" y="3401618"/>
                </a:lnTo>
                <a:cubicBezTo>
                  <a:pt x="2081449" y="3387684"/>
                  <a:pt x="2082278" y="3373667"/>
                  <a:pt x="2083937" y="3359567"/>
                </a:cubicBezTo>
                <a:cubicBezTo>
                  <a:pt x="2085596" y="3345467"/>
                  <a:pt x="2089660" y="3333689"/>
                  <a:pt x="2096129" y="3324234"/>
                </a:cubicBezTo>
                <a:cubicBezTo>
                  <a:pt x="2102599" y="3314779"/>
                  <a:pt x="2112635" y="3310051"/>
                  <a:pt x="2126237" y="3310051"/>
                </a:cubicBezTo>
                <a:cubicBezTo>
                  <a:pt x="2140834" y="3310051"/>
                  <a:pt x="2151119" y="3316272"/>
                  <a:pt x="2157091" y="3328713"/>
                </a:cubicBezTo>
                <a:cubicBezTo>
                  <a:pt x="2163063" y="3341154"/>
                  <a:pt x="2166048" y="3354674"/>
                  <a:pt x="2166049" y="3369271"/>
                </a:cubicBezTo>
                <a:lnTo>
                  <a:pt x="2166049" y="3926632"/>
                </a:lnTo>
                <a:lnTo>
                  <a:pt x="2341717" y="3926632"/>
                </a:lnTo>
                <a:lnTo>
                  <a:pt x="2341717" y="3350858"/>
                </a:lnTo>
                <a:cubicBezTo>
                  <a:pt x="2341717" y="3295454"/>
                  <a:pt x="2330022" y="3251827"/>
                  <a:pt x="2306633" y="3219978"/>
                </a:cubicBezTo>
                <a:cubicBezTo>
                  <a:pt x="2283244" y="3188128"/>
                  <a:pt x="2245671" y="3172204"/>
                  <a:pt x="2193917" y="3172204"/>
                </a:cubicBezTo>
                <a:close/>
                <a:moveTo>
                  <a:pt x="1043941" y="3172204"/>
                </a:moveTo>
                <a:cubicBezTo>
                  <a:pt x="974270" y="3172204"/>
                  <a:pt x="919695" y="3193188"/>
                  <a:pt x="880216" y="3235156"/>
                </a:cubicBezTo>
                <a:cubicBezTo>
                  <a:pt x="840736" y="3277124"/>
                  <a:pt x="820996" y="3333275"/>
                  <a:pt x="820996" y="3403608"/>
                </a:cubicBezTo>
                <a:lnTo>
                  <a:pt x="820996" y="3703190"/>
                </a:lnTo>
                <a:cubicBezTo>
                  <a:pt x="820996" y="3857460"/>
                  <a:pt x="895311" y="3934594"/>
                  <a:pt x="1043941" y="3934594"/>
                </a:cubicBezTo>
                <a:cubicBezTo>
                  <a:pt x="1192902" y="3934594"/>
                  <a:pt x="1267383" y="3857460"/>
                  <a:pt x="1267383" y="3703190"/>
                </a:cubicBezTo>
                <a:lnTo>
                  <a:pt x="1267383" y="3403608"/>
                </a:lnTo>
                <a:cubicBezTo>
                  <a:pt x="1267383" y="3333275"/>
                  <a:pt x="1247643" y="3277124"/>
                  <a:pt x="1208163" y="3235156"/>
                </a:cubicBezTo>
                <a:cubicBezTo>
                  <a:pt x="1168683" y="3193188"/>
                  <a:pt x="1113942" y="3172204"/>
                  <a:pt x="1043941" y="3172204"/>
                </a:cubicBezTo>
                <a:close/>
                <a:moveTo>
                  <a:pt x="325129" y="3050779"/>
                </a:moveTo>
                <a:lnTo>
                  <a:pt x="325129" y="3926632"/>
                </a:lnTo>
                <a:lnTo>
                  <a:pt x="499304" y="3926632"/>
                </a:lnTo>
                <a:lnTo>
                  <a:pt x="499304" y="3529512"/>
                </a:lnTo>
                <a:lnTo>
                  <a:pt x="581913" y="3529512"/>
                </a:lnTo>
                <a:lnTo>
                  <a:pt x="581913" y="3926632"/>
                </a:lnTo>
                <a:lnTo>
                  <a:pt x="756088" y="3926632"/>
                </a:lnTo>
                <a:lnTo>
                  <a:pt x="756088" y="3050779"/>
                </a:lnTo>
                <a:lnTo>
                  <a:pt x="581913" y="3050779"/>
                </a:lnTo>
                <a:lnTo>
                  <a:pt x="581913" y="3363797"/>
                </a:lnTo>
                <a:lnTo>
                  <a:pt x="499304" y="3363797"/>
                </a:lnTo>
                <a:lnTo>
                  <a:pt x="499304" y="3050779"/>
                </a:lnTo>
                <a:close/>
                <a:moveTo>
                  <a:pt x="1754395" y="3041821"/>
                </a:moveTo>
                <a:cubicBezTo>
                  <a:pt x="1674108" y="3041821"/>
                  <a:pt x="1633965" y="3081964"/>
                  <a:pt x="1633965" y="3162251"/>
                </a:cubicBezTo>
                <a:lnTo>
                  <a:pt x="1633965" y="3213011"/>
                </a:lnTo>
                <a:lnTo>
                  <a:pt x="1601618" y="3213011"/>
                </a:lnTo>
                <a:lnTo>
                  <a:pt x="1601618" y="3348867"/>
                </a:lnTo>
                <a:lnTo>
                  <a:pt x="1633965" y="3348867"/>
                </a:lnTo>
                <a:lnTo>
                  <a:pt x="1633965" y="3926632"/>
                </a:lnTo>
                <a:lnTo>
                  <a:pt x="1810628" y="3926632"/>
                </a:lnTo>
                <a:lnTo>
                  <a:pt x="1810628" y="3350858"/>
                </a:lnTo>
                <a:lnTo>
                  <a:pt x="1845961" y="3350858"/>
                </a:lnTo>
                <a:lnTo>
                  <a:pt x="1845961" y="3213011"/>
                </a:lnTo>
                <a:lnTo>
                  <a:pt x="1807145" y="3213011"/>
                </a:lnTo>
                <a:lnTo>
                  <a:pt x="1807145" y="3203556"/>
                </a:lnTo>
                <a:cubicBezTo>
                  <a:pt x="1807145" y="3191944"/>
                  <a:pt x="1808306" y="3182406"/>
                  <a:pt x="1810628" y="3174941"/>
                </a:cubicBezTo>
                <a:cubicBezTo>
                  <a:pt x="1812951" y="3167476"/>
                  <a:pt x="1819254" y="3163744"/>
                  <a:pt x="1829539" y="3163744"/>
                </a:cubicBezTo>
                <a:cubicBezTo>
                  <a:pt x="1832193" y="3163744"/>
                  <a:pt x="1837667" y="3164573"/>
                  <a:pt x="1845961" y="3166232"/>
                </a:cubicBezTo>
                <a:lnTo>
                  <a:pt x="1845961" y="3056253"/>
                </a:lnTo>
                <a:cubicBezTo>
                  <a:pt x="1822738" y="3046632"/>
                  <a:pt x="1792215" y="3041821"/>
                  <a:pt x="1754395" y="3041821"/>
                </a:cubicBezTo>
                <a:close/>
                <a:moveTo>
                  <a:pt x="1468645" y="3041821"/>
                </a:moveTo>
                <a:cubicBezTo>
                  <a:pt x="1388358" y="3041821"/>
                  <a:pt x="1348215" y="3081964"/>
                  <a:pt x="1348215" y="3162251"/>
                </a:cubicBezTo>
                <a:lnTo>
                  <a:pt x="1348215" y="3213011"/>
                </a:lnTo>
                <a:lnTo>
                  <a:pt x="1315868" y="3213011"/>
                </a:lnTo>
                <a:lnTo>
                  <a:pt x="1315868" y="3348867"/>
                </a:lnTo>
                <a:lnTo>
                  <a:pt x="1348215" y="3348867"/>
                </a:lnTo>
                <a:lnTo>
                  <a:pt x="1348215" y="3926632"/>
                </a:lnTo>
                <a:lnTo>
                  <a:pt x="1524879" y="3926632"/>
                </a:lnTo>
                <a:lnTo>
                  <a:pt x="1524879" y="3350858"/>
                </a:lnTo>
                <a:lnTo>
                  <a:pt x="1560211" y="3350858"/>
                </a:lnTo>
                <a:lnTo>
                  <a:pt x="1560211" y="3213011"/>
                </a:lnTo>
                <a:lnTo>
                  <a:pt x="1521395" y="3213011"/>
                </a:lnTo>
                <a:lnTo>
                  <a:pt x="1521395" y="3203556"/>
                </a:lnTo>
                <a:cubicBezTo>
                  <a:pt x="1521395" y="3191944"/>
                  <a:pt x="1522556" y="3182406"/>
                  <a:pt x="1524879" y="3174941"/>
                </a:cubicBezTo>
                <a:cubicBezTo>
                  <a:pt x="1527201" y="3167476"/>
                  <a:pt x="1533504" y="3163744"/>
                  <a:pt x="1543789" y="3163744"/>
                </a:cubicBezTo>
                <a:cubicBezTo>
                  <a:pt x="1546443" y="3163744"/>
                  <a:pt x="1551917" y="3164573"/>
                  <a:pt x="1560211" y="3166232"/>
                </a:cubicBezTo>
                <a:lnTo>
                  <a:pt x="1560211" y="3056253"/>
                </a:lnTo>
                <a:cubicBezTo>
                  <a:pt x="1536988" y="3046632"/>
                  <a:pt x="1506466" y="3041821"/>
                  <a:pt x="1468645" y="3041821"/>
                </a:cubicBezTo>
                <a:close/>
                <a:moveTo>
                  <a:pt x="5076182" y="2558637"/>
                </a:moveTo>
                <a:lnTo>
                  <a:pt x="5076182" y="2706935"/>
                </a:lnTo>
                <a:lnTo>
                  <a:pt x="5254338" y="2706935"/>
                </a:lnTo>
                <a:lnTo>
                  <a:pt x="5254338" y="2558637"/>
                </a:lnTo>
                <a:close/>
                <a:moveTo>
                  <a:pt x="4061663" y="2310810"/>
                </a:moveTo>
                <a:lnTo>
                  <a:pt x="4061663" y="2518825"/>
                </a:lnTo>
                <a:cubicBezTo>
                  <a:pt x="4061663" y="2533091"/>
                  <a:pt x="4059009" y="2546362"/>
                  <a:pt x="4053701" y="2558637"/>
                </a:cubicBezTo>
                <a:cubicBezTo>
                  <a:pt x="4048392" y="2570912"/>
                  <a:pt x="4038439" y="2577050"/>
                  <a:pt x="4023842" y="2577050"/>
                </a:cubicBezTo>
                <a:cubicBezTo>
                  <a:pt x="3997301" y="2577050"/>
                  <a:pt x="3984030" y="2554987"/>
                  <a:pt x="3984030" y="2510863"/>
                </a:cubicBezTo>
                <a:lnTo>
                  <a:pt x="3984030" y="2414818"/>
                </a:lnTo>
                <a:cubicBezTo>
                  <a:pt x="3984030" y="2385622"/>
                  <a:pt x="3990831" y="2363477"/>
                  <a:pt x="4004434" y="2348382"/>
                </a:cubicBezTo>
                <a:cubicBezTo>
                  <a:pt x="4018036" y="2333287"/>
                  <a:pt x="4037112" y="2320763"/>
                  <a:pt x="4061663" y="2310810"/>
                </a:cubicBezTo>
                <a:close/>
                <a:moveTo>
                  <a:pt x="2300245" y="2085875"/>
                </a:moveTo>
                <a:cubicBezTo>
                  <a:pt x="2313515" y="2085875"/>
                  <a:pt x="2323469" y="2091764"/>
                  <a:pt x="2330103" y="2103541"/>
                </a:cubicBezTo>
                <a:cubicBezTo>
                  <a:pt x="2336739" y="2115319"/>
                  <a:pt x="2340057" y="2134644"/>
                  <a:pt x="2340057" y="2161517"/>
                </a:cubicBezTo>
                <a:lnTo>
                  <a:pt x="2340057" y="2262041"/>
                </a:lnTo>
                <a:lnTo>
                  <a:pt x="2255457" y="2262041"/>
                </a:lnTo>
                <a:lnTo>
                  <a:pt x="2255457" y="2161517"/>
                </a:lnTo>
                <a:cubicBezTo>
                  <a:pt x="2255457" y="2133649"/>
                  <a:pt x="2259355" y="2114075"/>
                  <a:pt x="2267152" y="2102795"/>
                </a:cubicBezTo>
                <a:cubicBezTo>
                  <a:pt x="2274948" y="2091515"/>
                  <a:pt x="2285979" y="2085875"/>
                  <a:pt x="2300245" y="2085875"/>
                </a:cubicBezTo>
                <a:close/>
                <a:moveTo>
                  <a:pt x="1033420" y="2085875"/>
                </a:moveTo>
                <a:cubicBezTo>
                  <a:pt x="1046691" y="2085875"/>
                  <a:pt x="1056644" y="2091764"/>
                  <a:pt x="1063279" y="2103541"/>
                </a:cubicBezTo>
                <a:cubicBezTo>
                  <a:pt x="1069915" y="2115319"/>
                  <a:pt x="1073232" y="2134644"/>
                  <a:pt x="1073232" y="2161517"/>
                </a:cubicBezTo>
                <a:lnTo>
                  <a:pt x="1073232" y="2262041"/>
                </a:lnTo>
                <a:lnTo>
                  <a:pt x="988632" y="2262041"/>
                </a:lnTo>
                <a:lnTo>
                  <a:pt x="988632" y="2161517"/>
                </a:lnTo>
                <a:cubicBezTo>
                  <a:pt x="988632" y="2133649"/>
                  <a:pt x="992531" y="2114075"/>
                  <a:pt x="1000327" y="2102795"/>
                </a:cubicBezTo>
                <a:cubicBezTo>
                  <a:pt x="1008123" y="2091515"/>
                  <a:pt x="1019154" y="2085875"/>
                  <a:pt x="1033420" y="2085875"/>
                </a:cubicBezTo>
                <a:close/>
                <a:moveTo>
                  <a:pt x="2578572" y="1960966"/>
                </a:moveTo>
                <a:lnTo>
                  <a:pt x="2578572" y="2707432"/>
                </a:lnTo>
                <a:lnTo>
                  <a:pt x="2756729" y="2707432"/>
                </a:lnTo>
                <a:lnTo>
                  <a:pt x="2756729" y="1960966"/>
                </a:lnTo>
                <a:close/>
                <a:moveTo>
                  <a:pt x="4612699" y="1953004"/>
                </a:moveTo>
                <a:cubicBezTo>
                  <a:pt x="4575541" y="1953004"/>
                  <a:pt x="4547341" y="1961132"/>
                  <a:pt x="4528099" y="1977388"/>
                </a:cubicBezTo>
                <a:cubicBezTo>
                  <a:pt x="4508857" y="1993645"/>
                  <a:pt x="4495255" y="2017034"/>
                  <a:pt x="4487293" y="2047556"/>
                </a:cubicBezTo>
                <a:lnTo>
                  <a:pt x="4487293" y="1960966"/>
                </a:lnTo>
                <a:lnTo>
                  <a:pt x="4313117" y="1960966"/>
                </a:lnTo>
                <a:lnTo>
                  <a:pt x="4313117" y="2707432"/>
                </a:lnTo>
                <a:lnTo>
                  <a:pt x="4491274" y="2707432"/>
                </a:lnTo>
                <a:lnTo>
                  <a:pt x="4491274" y="2180427"/>
                </a:lnTo>
                <a:cubicBezTo>
                  <a:pt x="4491274" y="2166825"/>
                  <a:pt x="4492601" y="2152974"/>
                  <a:pt x="4495255" y="2138874"/>
                </a:cubicBezTo>
                <a:cubicBezTo>
                  <a:pt x="4497909" y="2124774"/>
                  <a:pt x="4502885" y="2112913"/>
                  <a:pt x="4510185" y="2103292"/>
                </a:cubicBezTo>
                <a:cubicBezTo>
                  <a:pt x="4517483" y="2093671"/>
                  <a:pt x="4527767" y="2088861"/>
                  <a:pt x="4541039" y="2088861"/>
                </a:cubicBezTo>
                <a:cubicBezTo>
                  <a:pt x="4556631" y="2088861"/>
                  <a:pt x="4566335" y="2096657"/>
                  <a:pt x="4570151" y="2112250"/>
                </a:cubicBezTo>
                <a:cubicBezTo>
                  <a:pt x="4573965" y="2127843"/>
                  <a:pt x="4575873" y="2143436"/>
                  <a:pt x="4575873" y="2159028"/>
                </a:cubicBezTo>
                <a:lnTo>
                  <a:pt x="4575873" y="2707432"/>
                </a:lnTo>
                <a:lnTo>
                  <a:pt x="4753533" y="2707432"/>
                </a:lnTo>
                <a:lnTo>
                  <a:pt x="4753533" y="2171469"/>
                </a:lnTo>
                <a:cubicBezTo>
                  <a:pt x="4753533" y="2158531"/>
                  <a:pt x="4754859" y="2145592"/>
                  <a:pt x="4757513" y="2132653"/>
                </a:cubicBezTo>
                <a:cubicBezTo>
                  <a:pt x="4760167" y="2119715"/>
                  <a:pt x="4764978" y="2108849"/>
                  <a:pt x="4771945" y="2100058"/>
                </a:cubicBezTo>
                <a:cubicBezTo>
                  <a:pt x="4778913" y="2091266"/>
                  <a:pt x="4788865" y="2086870"/>
                  <a:pt x="4801804" y="2086870"/>
                </a:cubicBezTo>
                <a:cubicBezTo>
                  <a:pt x="4826354" y="2086870"/>
                  <a:pt x="4838629" y="2110923"/>
                  <a:pt x="4838629" y="2159028"/>
                </a:cubicBezTo>
                <a:lnTo>
                  <a:pt x="4838629" y="2707432"/>
                </a:lnTo>
                <a:lnTo>
                  <a:pt x="5016289" y="2707432"/>
                </a:lnTo>
                <a:lnTo>
                  <a:pt x="5016289" y="2162014"/>
                </a:lnTo>
                <a:cubicBezTo>
                  <a:pt x="5016289" y="2120876"/>
                  <a:pt x="5011892" y="2084631"/>
                  <a:pt x="5003101" y="2053279"/>
                </a:cubicBezTo>
                <a:cubicBezTo>
                  <a:pt x="4994309" y="2021927"/>
                  <a:pt x="4978717" y="1997377"/>
                  <a:pt x="4956323" y="1979628"/>
                </a:cubicBezTo>
                <a:cubicBezTo>
                  <a:pt x="4933929" y="1961879"/>
                  <a:pt x="4901996" y="1953004"/>
                  <a:pt x="4860526" y="1953004"/>
                </a:cubicBezTo>
                <a:cubicBezTo>
                  <a:pt x="4826354" y="1953004"/>
                  <a:pt x="4800062" y="1959390"/>
                  <a:pt x="4781649" y="1972163"/>
                </a:cubicBezTo>
                <a:cubicBezTo>
                  <a:pt x="4763237" y="1984936"/>
                  <a:pt x="4747229" y="2003598"/>
                  <a:pt x="4733627" y="2028148"/>
                </a:cubicBezTo>
                <a:cubicBezTo>
                  <a:pt x="4725001" y="2005588"/>
                  <a:pt x="4710154" y="1987424"/>
                  <a:pt x="4689087" y="1973656"/>
                </a:cubicBezTo>
                <a:cubicBezTo>
                  <a:pt x="4668020" y="1959888"/>
                  <a:pt x="4642558" y="1953004"/>
                  <a:pt x="4612699" y="1953004"/>
                </a:cubicBezTo>
                <a:close/>
                <a:moveTo>
                  <a:pt x="4032302" y="1953004"/>
                </a:moveTo>
                <a:cubicBezTo>
                  <a:pt x="3956328" y="1953004"/>
                  <a:pt x="3900841" y="1968514"/>
                  <a:pt x="3865840" y="1999534"/>
                </a:cubicBezTo>
                <a:cubicBezTo>
                  <a:pt x="3830839" y="2030553"/>
                  <a:pt x="3813338" y="2083221"/>
                  <a:pt x="3813338" y="2157535"/>
                </a:cubicBezTo>
                <a:cubicBezTo>
                  <a:pt x="3813338" y="2162844"/>
                  <a:pt x="3813338" y="2167571"/>
                  <a:pt x="3813338" y="2171718"/>
                </a:cubicBezTo>
                <a:cubicBezTo>
                  <a:pt x="3813338" y="2175865"/>
                  <a:pt x="3813504" y="2179266"/>
                  <a:pt x="3813836" y="2181920"/>
                </a:cubicBezTo>
                <a:lnTo>
                  <a:pt x="3987016" y="2181920"/>
                </a:lnTo>
                <a:lnTo>
                  <a:pt x="3987016" y="2137132"/>
                </a:lnTo>
                <a:cubicBezTo>
                  <a:pt x="3987016" y="2104620"/>
                  <a:pt x="3998959" y="2088363"/>
                  <a:pt x="4022847" y="2088363"/>
                </a:cubicBezTo>
                <a:cubicBezTo>
                  <a:pt x="4049056" y="2088363"/>
                  <a:pt x="4062160" y="2108435"/>
                  <a:pt x="4062160" y="2148578"/>
                </a:cubicBezTo>
                <a:lnTo>
                  <a:pt x="4062160" y="2225215"/>
                </a:lnTo>
                <a:lnTo>
                  <a:pt x="3951683" y="2263036"/>
                </a:lnTo>
                <a:cubicBezTo>
                  <a:pt x="3913531" y="2275975"/>
                  <a:pt x="3883589" y="2291734"/>
                  <a:pt x="3861859" y="2310312"/>
                </a:cubicBezTo>
                <a:cubicBezTo>
                  <a:pt x="3840128" y="2328891"/>
                  <a:pt x="3824784" y="2352695"/>
                  <a:pt x="3815827" y="2381724"/>
                </a:cubicBezTo>
                <a:cubicBezTo>
                  <a:pt x="3806869" y="2410754"/>
                  <a:pt x="3802390" y="2447994"/>
                  <a:pt x="3802390" y="2493445"/>
                </a:cubicBezTo>
                <a:cubicBezTo>
                  <a:pt x="3802390" y="2535911"/>
                  <a:pt x="3806371" y="2573898"/>
                  <a:pt x="3814334" y="2607406"/>
                </a:cubicBezTo>
                <a:cubicBezTo>
                  <a:pt x="3822296" y="2640914"/>
                  <a:pt x="3837143" y="2667289"/>
                  <a:pt x="3858873" y="2686531"/>
                </a:cubicBezTo>
                <a:cubicBezTo>
                  <a:pt x="3880603" y="2705774"/>
                  <a:pt x="3912203" y="2715394"/>
                  <a:pt x="3953674" y="2715394"/>
                </a:cubicBezTo>
                <a:cubicBezTo>
                  <a:pt x="3979220" y="2715394"/>
                  <a:pt x="4001945" y="2707100"/>
                  <a:pt x="4021851" y="2690512"/>
                </a:cubicBezTo>
                <a:cubicBezTo>
                  <a:pt x="4041757" y="2673924"/>
                  <a:pt x="4056023" y="2650037"/>
                  <a:pt x="4064649" y="2618852"/>
                </a:cubicBezTo>
                <a:lnTo>
                  <a:pt x="4064649" y="2707432"/>
                </a:lnTo>
                <a:lnTo>
                  <a:pt x="4241810" y="2707432"/>
                </a:lnTo>
                <a:lnTo>
                  <a:pt x="4241810" y="2138625"/>
                </a:lnTo>
                <a:cubicBezTo>
                  <a:pt x="4241810" y="2098150"/>
                  <a:pt x="4232603" y="2064144"/>
                  <a:pt x="4214191" y="2036608"/>
                </a:cubicBezTo>
                <a:cubicBezTo>
                  <a:pt x="4195778" y="2009072"/>
                  <a:pt x="4170813" y="1988254"/>
                  <a:pt x="4139295" y="1974154"/>
                </a:cubicBezTo>
                <a:cubicBezTo>
                  <a:pt x="4107778" y="1960054"/>
                  <a:pt x="4072113" y="1953004"/>
                  <a:pt x="4032302" y="1953004"/>
                </a:cubicBezTo>
                <a:close/>
                <a:moveTo>
                  <a:pt x="3539560" y="1953004"/>
                </a:moveTo>
                <a:cubicBezTo>
                  <a:pt x="3500412" y="1953004"/>
                  <a:pt x="3464001" y="1959805"/>
                  <a:pt x="3430327" y="1973407"/>
                </a:cubicBezTo>
                <a:cubicBezTo>
                  <a:pt x="3396653" y="1987009"/>
                  <a:pt x="3369614" y="2007745"/>
                  <a:pt x="3349211" y="2035613"/>
                </a:cubicBezTo>
                <a:cubicBezTo>
                  <a:pt x="3328808" y="2063481"/>
                  <a:pt x="3318606" y="2098813"/>
                  <a:pt x="3318606" y="2141611"/>
                </a:cubicBezTo>
                <a:cubicBezTo>
                  <a:pt x="3318606" y="2187726"/>
                  <a:pt x="3326402" y="2223722"/>
                  <a:pt x="3341995" y="2249600"/>
                </a:cubicBezTo>
                <a:cubicBezTo>
                  <a:pt x="3357588" y="2275477"/>
                  <a:pt x="3380314" y="2300028"/>
                  <a:pt x="3410173" y="2323251"/>
                </a:cubicBezTo>
                <a:lnTo>
                  <a:pt x="3505223" y="2396405"/>
                </a:lnTo>
                <a:cubicBezTo>
                  <a:pt x="3524796" y="2411334"/>
                  <a:pt x="3541385" y="2426844"/>
                  <a:pt x="3554987" y="2442934"/>
                </a:cubicBezTo>
                <a:cubicBezTo>
                  <a:pt x="3568589" y="2459025"/>
                  <a:pt x="3575390" y="2483327"/>
                  <a:pt x="3575390" y="2515839"/>
                </a:cubicBezTo>
                <a:cubicBezTo>
                  <a:pt x="3575390" y="2554656"/>
                  <a:pt x="3562451" y="2574064"/>
                  <a:pt x="3536574" y="2574064"/>
                </a:cubicBezTo>
                <a:cubicBezTo>
                  <a:pt x="3521977" y="2574064"/>
                  <a:pt x="3511360" y="2569253"/>
                  <a:pt x="3504725" y="2559632"/>
                </a:cubicBezTo>
                <a:cubicBezTo>
                  <a:pt x="3498089" y="2550011"/>
                  <a:pt x="3494772" y="2536740"/>
                  <a:pt x="3494772" y="2519820"/>
                </a:cubicBezTo>
                <a:lnTo>
                  <a:pt x="3494772" y="2432235"/>
                </a:lnTo>
                <a:lnTo>
                  <a:pt x="3315620" y="2432235"/>
                </a:lnTo>
                <a:lnTo>
                  <a:pt x="3315620" y="2491455"/>
                </a:lnTo>
                <a:cubicBezTo>
                  <a:pt x="3315620" y="2640748"/>
                  <a:pt x="3389271" y="2715394"/>
                  <a:pt x="3536574" y="2715394"/>
                </a:cubicBezTo>
                <a:cubicBezTo>
                  <a:pt x="3606244" y="2715394"/>
                  <a:pt x="3661068" y="2696982"/>
                  <a:pt x="3701045" y="2660156"/>
                </a:cubicBezTo>
                <a:cubicBezTo>
                  <a:pt x="3741023" y="2623330"/>
                  <a:pt x="3761011" y="2569751"/>
                  <a:pt x="3761011" y="2499417"/>
                </a:cubicBezTo>
                <a:cubicBezTo>
                  <a:pt x="3761011" y="2442686"/>
                  <a:pt x="3749317" y="2397234"/>
                  <a:pt x="3725928" y="2363063"/>
                </a:cubicBezTo>
                <a:cubicBezTo>
                  <a:pt x="3702539" y="2328891"/>
                  <a:pt x="3673592" y="2299364"/>
                  <a:pt x="3639089" y="2274482"/>
                </a:cubicBezTo>
                <a:lnTo>
                  <a:pt x="3528612" y="2193863"/>
                </a:lnTo>
                <a:cubicBezTo>
                  <a:pt x="3507379" y="2178602"/>
                  <a:pt x="3496763" y="2157535"/>
                  <a:pt x="3496763" y="2130663"/>
                </a:cubicBezTo>
                <a:cubicBezTo>
                  <a:pt x="3496763" y="2104122"/>
                  <a:pt x="3509369" y="2090851"/>
                  <a:pt x="3534583" y="2090851"/>
                </a:cubicBezTo>
                <a:cubicBezTo>
                  <a:pt x="3549513" y="2090851"/>
                  <a:pt x="3559549" y="2097818"/>
                  <a:pt x="3564691" y="2111752"/>
                </a:cubicBezTo>
                <a:cubicBezTo>
                  <a:pt x="3569833" y="2125686"/>
                  <a:pt x="3572404" y="2140118"/>
                  <a:pt x="3572405" y="2155047"/>
                </a:cubicBezTo>
                <a:lnTo>
                  <a:pt x="3572405" y="2183413"/>
                </a:lnTo>
                <a:lnTo>
                  <a:pt x="3756533" y="2183413"/>
                </a:lnTo>
                <a:lnTo>
                  <a:pt x="3756533" y="2169479"/>
                </a:lnTo>
                <a:cubicBezTo>
                  <a:pt x="3756533" y="2025162"/>
                  <a:pt x="3684209" y="1953004"/>
                  <a:pt x="3539560" y="1953004"/>
                </a:cubicBezTo>
                <a:close/>
                <a:moveTo>
                  <a:pt x="3117841" y="1953004"/>
                </a:moveTo>
                <a:cubicBezTo>
                  <a:pt x="3085661" y="1953004"/>
                  <a:pt x="3060529" y="1963040"/>
                  <a:pt x="3042449" y="1983111"/>
                </a:cubicBezTo>
                <a:cubicBezTo>
                  <a:pt x="3024367" y="2003183"/>
                  <a:pt x="3012009" y="2027485"/>
                  <a:pt x="3005374" y="2056016"/>
                </a:cubicBezTo>
                <a:lnTo>
                  <a:pt x="3005374" y="1960966"/>
                </a:lnTo>
                <a:lnTo>
                  <a:pt x="2827217" y="1960966"/>
                </a:lnTo>
                <a:lnTo>
                  <a:pt x="2827217" y="2707432"/>
                </a:lnTo>
                <a:lnTo>
                  <a:pt x="3005374" y="2707432"/>
                </a:lnTo>
                <a:lnTo>
                  <a:pt x="3005374" y="2182418"/>
                </a:lnTo>
                <a:cubicBezTo>
                  <a:pt x="3005374" y="2168484"/>
                  <a:pt x="3006203" y="2154467"/>
                  <a:pt x="3007862" y="2140367"/>
                </a:cubicBezTo>
                <a:cubicBezTo>
                  <a:pt x="3009521" y="2126267"/>
                  <a:pt x="3013585" y="2114489"/>
                  <a:pt x="3020055" y="2105034"/>
                </a:cubicBezTo>
                <a:cubicBezTo>
                  <a:pt x="3026524" y="2095579"/>
                  <a:pt x="3036559" y="2090851"/>
                  <a:pt x="3050162" y="2090851"/>
                </a:cubicBezTo>
                <a:cubicBezTo>
                  <a:pt x="3064759" y="2090851"/>
                  <a:pt x="3075044" y="2097072"/>
                  <a:pt x="3081016" y="2109513"/>
                </a:cubicBezTo>
                <a:cubicBezTo>
                  <a:pt x="3086987" y="2121954"/>
                  <a:pt x="3089973" y="2135473"/>
                  <a:pt x="3089973" y="2150071"/>
                </a:cubicBezTo>
                <a:lnTo>
                  <a:pt x="3089973" y="2707432"/>
                </a:lnTo>
                <a:lnTo>
                  <a:pt x="3265642" y="2707432"/>
                </a:lnTo>
                <a:lnTo>
                  <a:pt x="3265642" y="2131658"/>
                </a:lnTo>
                <a:cubicBezTo>
                  <a:pt x="3265642" y="2076254"/>
                  <a:pt x="3253947" y="2032627"/>
                  <a:pt x="3230558" y="2000778"/>
                </a:cubicBezTo>
                <a:cubicBezTo>
                  <a:pt x="3207169" y="1968928"/>
                  <a:pt x="3169597" y="1953004"/>
                  <a:pt x="3117841" y="1953004"/>
                </a:cubicBezTo>
                <a:close/>
                <a:moveTo>
                  <a:pt x="2302235" y="1953004"/>
                </a:moveTo>
                <a:cubicBezTo>
                  <a:pt x="2232565" y="1953004"/>
                  <a:pt x="2177824" y="1970836"/>
                  <a:pt x="2138013" y="2006501"/>
                </a:cubicBezTo>
                <a:cubicBezTo>
                  <a:pt x="2098201" y="2042165"/>
                  <a:pt x="2078296" y="2094667"/>
                  <a:pt x="2078296" y="2164005"/>
                </a:cubicBezTo>
                <a:lnTo>
                  <a:pt x="2078296" y="2464084"/>
                </a:lnTo>
                <a:cubicBezTo>
                  <a:pt x="2078296" y="2516835"/>
                  <a:pt x="2085097" y="2561954"/>
                  <a:pt x="2098699" y="2599443"/>
                </a:cubicBezTo>
                <a:cubicBezTo>
                  <a:pt x="2112301" y="2636933"/>
                  <a:pt x="2134861" y="2665630"/>
                  <a:pt x="2166379" y="2685536"/>
                </a:cubicBezTo>
                <a:cubicBezTo>
                  <a:pt x="2197896" y="2705442"/>
                  <a:pt x="2240196" y="2715394"/>
                  <a:pt x="2293278" y="2715394"/>
                </a:cubicBezTo>
                <a:cubicBezTo>
                  <a:pt x="2349677" y="2715394"/>
                  <a:pt x="2394217" y="2705856"/>
                  <a:pt x="2426895" y="2686780"/>
                </a:cubicBezTo>
                <a:cubicBezTo>
                  <a:pt x="2459574" y="2667704"/>
                  <a:pt x="2482797" y="2639338"/>
                  <a:pt x="2496565" y="2601683"/>
                </a:cubicBezTo>
                <a:cubicBezTo>
                  <a:pt x="2510333" y="2564028"/>
                  <a:pt x="2517218" y="2517332"/>
                  <a:pt x="2517218" y="2461596"/>
                </a:cubicBezTo>
                <a:lnTo>
                  <a:pt x="2517218" y="2419296"/>
                </a:lnTo>
                <a:lnTo>
                  <a:pt x="2340057" y="2419296"/>
                </a:lnTo>
                <a:lnTo>
                  <a:pt x="2340057" y="2490957"/>
                </a:lnTo>
                <a:cubicBezTo>
                  <a:pt x="2340057" y="2516835"/>
                  <a:pt x="2337734" y="2537818"/>
                  <a:pt x="2333089" y="2553909"/>
                </a:cubicBezTo>
                <a:cubicBezTo>
                  <a:pt x="2328445" y="2569999"/>
                  <a:pt x="2316833" y="2578045"/>
                  <a:pt x="2298254" y="2578045"/>
                </a:cubicBezTo>
                <a:cubicBezTo>
                  <a:pt x="2285316" y="2578045"/>
                  <a:pt x="2275943" y="2573898"/>
                  <a:pt x="2270138" y="2565604"/>
                </a:cubicBezTo>
                <a:cubicBezTo>
                  <a:pt x="2264332" y="2557310"/>
                  <a:pt x="2260599" y="2546776"/>
                  <a:pt x="2258941" y="2534003"/>
                </a:cubicBezTo>
                <a:cubicBezTo>
                  <a:pt x="2257282" y="2521231"/>
                  <a:pt x="2256452" y="2508209"/>
                  <a:pt x="2256452" y="2494938"/>
                </a:cubicBezTo>
                <a:lnTo>
                  <a:pt x="2256452" y="2350622"/>
                </a:lnTo>
                <a:lnTo>
                  <a:pt x="2515227" y="2350622"/>
                </a:lnTo>
                <a:cubicBezTo>
                  <a:pt x="2516554" y="2328062"/>
                  <a:pt x="2517218" y="2283937"/>
                  <a:pt x="2517218" y="2218248"/>
                </a:cubicBezTo>
                <a:lnTo>
                  <a:pt x="2517218" y="2164005"/>
                </a:lnTo>
                <a:cubicBezTo>
                  <a:pt x="2517218" y="2023338"/>
                  <a:pt x="2445557" y="1953004"/>
                  <a:pt x="2302235" y="1953004"/>
                </a:cubicBezTo>
                <a:close/>
                <a:moveTo>
                  <a:pt x="1612324" y="1953004"/>
                </a:moveTo>
                <a:cubicBezTo>
                  <a:pt x="1575167" y="1953004"/>
                  <a:pt x="1546967" y="1961132"/>
                  <a:pt x="1527725" y="1977388"/>
                </a:cubicBezTo>
                <a:cubicBezTo>
                  <a:pt x="1508483" y="1993645"/>
                  <a:pt x="1494880" y="2017034"/>
                  <a:pt x="1486918" y="2047556"/>
                </a:cubicBezTo>
                <a:lnTo>
                  <a:pt x="1486918" y="1960966"/>
                </a:lnTo>
                <a:lnTo>
                  <a:pt x="1312743" y="1960966"/>
                </a:lnTo>
                <a:lnTo>
                  <a:pt x="1312743" y="2707432"/>
                </a:lnTo>
                <a:lnTo>
                  <a:pt x="1490899" y="2707432"/>
                </a:lnTo>
                <a:lnTo>
                  <a:pt x="1490899" y="2180427"/>
                </a:lnTo>
                <a:cubicBezTo>
                  <a:pt x="1490899" y="2166825"/>
                  <a:pt x="1492226" y="2152974"/>
                  <a:pt x="1494880" y="2138874"/>
                </a:cubicBezTo>
                <a:cubicBezTo>
                  <a:pt x="1497534" y="2124774"/>
                  <a:pt x="1502511" y="2112913"/>
                  <a:pt x="1509810" y="2103292"/>
                </a:cubicBezTo>
                <a:cubicBezTo>
                  <a:pt x="1517109" y="2093671"/>
                  <a:pt x="1527393" y="2088861"/>
                  <a:pt x="1540664" y="2088861"/>
                </a:cubicBezTo>
                <a:cubicBezTo>
                  <a:pt x="1556257" y="2088861"/>
                  <a:pt x="1565960" y="2096657"/>
                  <a:pt x="1569776" y="2112250"/>
                </a:cubicBezTo>
                <a:cubicBezTo>
                  <a:pt x="1573591" y="2127843"/>
                  <a:pt x="1575499" y="2143436"/>
                  <a:pt x="1575499" y="2159028"/>
                </a:cubicBezTo>
                <a:lnTo>
                  <a:pt x="1575499" y="2707432"/>
                </a:lnTo>
                <a:lnTo>
                  <a:pt x="1753157" y="2707432"/>
                </a:lnTo>
                <a:lnTo>
                  <a:pt x="1753157" y="2171469"/>
                </a:lnTo>
                <a:cubicBezTo>
                  <a:pt x="1753157" y="2158531"/>
                  <a:pt x="1754484" y="2145592"/>
                  <a:pt x="1757139" y="2132653"/>
                </a:cubicBezTo>
                <a:cubicBezTo>
                  <a:pt x="1759793" y="2119715"/>
                  <a:pt x="1764603" y="2108849"/>
                  <a:pt x="1771570" y="2100058"/>
                </a:cubicBezTo>
                <a:cubicBezTo>
                  <a:pt x="1778537" y="2091266"/>
                  <a:pt x="1788490" y="2086870"/>
                  <a:pt x="1801429" y="2086870"/>
                </a:cubicBezTo>
                <a:cubicBezTo>
                  <a:pt x="1825979" y="2086870"/>
                  <a:pt x="1838255" y="2110923"/>
                  <a:pt x="1838255" y="2159028"/>
                </a:cubicBezTo>
                <a:lnTo>
                  <a:pt x="1838255" y="2707432"/>
                </a:lnTo>
                <a:lnTo>
                  <a:pt x="2015914" y="2707432"/>
                </a:lnTo>
                <a:lnTo>
                  <a:pt x="2015914" y="2162014"/>
                </a:lnTo>
                <a:cubicBezTo>
                  <a:pt x="2015913" y="2120876"/>
                  <a:pt x="2011518" y="2084631"/>
                  <a:pt x="2002726" y="2053279"/>
                </a:cubicBezTo>
                <a:cubicBezTo>
                  <a:pt x="1993934" y="2021927"/>
                  <a:pt x="1978341" y="1997377"/>
                  <a:pt x="1955947" y="1979628"/>
                </a:cubicBezTo>
                <a:cubicBezTo>
                  <a:pt x="1933553" y="1961879"/>
                  <a:pt x="1901621" y="1953004"/>
                  <a:pt x="1860151" y="1953004"/>
                </a:cubicBezTo>
                <a:cubicBezTo>
                  <a:pt x="1825979" y="1953004"/>
                  <a:pt x="1799687" y="1959390"/>
                  <a:pt x="1781275" y="1972163"/>
                </a:cubicBezTo>
                <a:cubicBezTo>
                  <a:pt x="1762861" y="1984936"/>
                  <a:pt x="1746854" y="2003598"/>
                  <a:pt x="1733252" y="2028148"/>
                </a:cubicBezTo>
                <a:cubicBezTo>
                  <a:pt x="1724626" y="2005588"/>
                  <a:pt x="1709779" y="1987424"/>
                  <a:pt x="1688713" y="1973656"/>
                </a:cubicBezTo>
                <a:cubicBezTo>
                  <a:pt x="1667646" y="1959888"/>
                  <a:pt x="1642183" y="1953004"/>
                  <a:pt x="1612324" y="1953004"/>
                </a:cubicBezTo>
                <a:close/>
                <a:moveTo>
                  <a:pt x="1035411" y="1953004"/>
                </a:moveTo>
                <a:cubicBezTo>
                  <a:pt x="965741" y="1953004"/>
                  <a:pt x="911000" y="1970836"/>
                  <a:pt x="871188" y="2006501"/>
                </a:cubicBezTo>
                <a:cubicBezTo>
                  <a:pt x="831377" y="2042165"/>
                  <a:pt x="811471" y="2094667"/>
                  <a:pt x="811471" y="2164005"/>
                </a:cubicBezTo>
                <a:lnTo>
                  <a:pt x="811471" y="2464084"/>
                </a:lnTo>
                <a:cubicBezTo>
                  <a:pt x="811471" y="2516835"/>
                  <a:pt x="818272" y="2561954"/>
                  <a:pt x="831874" y="2599443"/>
                </a:cubicBezTo>
                <a:cubicBezTo>
                  <a:pt x="845477" y="2636933"/>
                  <a:pt x="868037" y="2665630"/>
                  <a:pt x="899554" y="2685536"/>
                </a:cubicBezTo>
                <a:cubicBezTo>
                  <a:pt x="931071" y="2705442"/>
                  <a:pt x="973371" y="2715394"/>
                  <a:pt x="1026453" y="2715394"/>
                </a:cubicBezTo>
                <a:cubicBezTo>
                  <a:pt x="1082853" y="2715394"/>
                  <a:pt x="1127392" y="2705856"/>
                  <a:pt x="1160071" y="2686780"/>
                </a:cubicBezTo>
                <a:cubicBezTo>
                  <a:pt x="1192749" y="2667704"/>
                  <a:pt x="1215973" y="2639338"/>
                  <a:pt x="1229741" y="2601683"/>
                </a:cubicBezTo>
                <a:cubicBezTo>
                  <a:pt x="1243509" y="2564028"/>
                  <a:pt x="1250393" y="2517332"/>
                  <a:pt x="1250393" y="2461596"/>
                </a:cubicBezTo>
                <a:lnTo>
                  <a:pt x="1250393" y="2419296"/>
                </a:lnTo>
                <a:lnTo>
                  <a:pt x="1073232" y="2419296"/>
                </a:lnTo>
                <a:lnTo>
                  <a:pt x="1073232" y="2490957"/>
                </a:lnTo>
                <a:cubicBezTo>
                  <a:pt x="1073232" y="2516835"/>
                  <a:pt x="1070909" y="2537818"/>
                  <a:pt x="1066265" y="2553909"/>
                </a:cubicBezTo>
                <a:cubicBezTo>
                  <a:pt x="1061620" y="2569999"/>
                  <a:pt x="1050008" y="2578045"/>
                  <a:pt x="1031430" y="2578045"/>
                </a:cubicBezTo>
                <a:cubicBezTo>
                  <a:pt x="1018491" y="2578045"/>
                  <a:pt x="1009119" y="2573898"/>
                  <a:pt x="1003313" y="2565604"/>
                </a:cubicBezTo>
                <a:cubicBezTo>
                  <a:pt x="997507" y="2557310"/>
                  <a:pt x="993775" y="2546776"/>
                  <a:pt x="992116" y="2534003"/>
                </a:cubicBezTo>
                <a:cubicBezTo>
                  <a:pt x="990457" y="2521231"/>
                  <a:pt x="989627" y="2508209"/>
                  <a:pt x="989627" y="2494938"/>
                </a:cubicBezTo>
                <a:lnTo>
                  <a:pt x="989627" y="2350622"/>
                </a:lnTo>
                <a:lnTo>
                  <a:pt x="1248402" y="2350622"/>
                </a:lnTo>
                <a:cubicBezTo>
                  <a:pt x="1249730" y="2328062"/>
                  <a:pt x="1250393" y="2283937"/>
                  <a:pt x="1250393" y="2218248"/>
                </a:cubicBezTo>
                <a:lnTo>
                  <a:pt x="1250393" y="2164005"/>
                </a:lnTo>
                <a:cubicBezTo>
                  <a:pt x="1250393" y="2023338"/>
                  <a:pt x="1178732" y="1953004"/>
                  <a:pt x="1035411" y="1953004"/>
                </a:cubicBezTo>
                <a:close/>
                <a:moveTo>
                  <a:pt x="533144" y="1823616"/>
                </a:moveTo>
                <a:cubicBezTo>
                  <a:pt x="389822" y="1823616"/>
                  <a:pt x="318162" y="1905396"/>
                  <a:pt x="318162" y="2068955"/>
                </a:cubicBezTo>
                <a:lnTo>
                  <a:pt x="318162" y="2446667"/>
                </a:lnTo>
                <a:cubicBezTo>
                  <a:pt x="318162" y="2625819"/>
                  <a:pt x="380699" y="2715394"/>
                  <a:pt x="505773" y="2715394"/>
                </a:cubicBezTo>
                <a:cubicBezTo>
                  <a:pt x="571462" y="2715394"/>
                  <a:pt x="619568" y="2688190"/>
                  <a:pt x="650090" y="2633781"/>
                </a:cubicBezTo>
                <a:lnTo>
                  <a:pt x="679949" y="2707432"/>
                </a:lnTo>
                <a:lnTo>
                  <a:pt x="750117" y="2707432"/>
                </a:lnTo>
                <a:lnTo>
                  <a:pt x="750117" y="2197347"/>
                </a:lnTo>
                <a:lnTo>
                  <a:pt x="536130" y="2197347"/>
                </a:lnTo>
                <a:lnTo>
                  <a:pt x="536130" y="2348631"/>
                </a:lnTo>
                <a:lnTo>
                  <a:pt x="582908" y="2348631"/>
                </a:lnTo>
                <a:lnTo>
                  <a:pt x="582908" y="2473539"/>
                </a:lnTo>
                <a:cubicBezTo>
                  <a:pt x="582908" y="2497758"/>
                  <a:pt x="579839" y="2517249"/>
                  <a:pt x="573702" y="2532013"/>
                </a:cubicBezTo>
                <a:cubicBezTo>
                  <a:pt x="567564" y="2546776"/>
                  <a:pt x="555206" y="2554158"/>
                  <a:pt x="536627" y="2554158"/>
                </a:cubicBezTo>
                <a:cubicBezTo>
                  <a:pt x="518712" y="2554158"/>
                  <a:pt x="506686" y="2546776"/>
                  <a:pt x="500549" y="2532013"/>
                </a:cubicBezTo>
                <a:cubicBezTo>
                  <a:pt x="494410" y="2517249"/>
                  <a:pt x="491342" y="2498090"/>
                  <a:pt x="491342" y="2474535"/>
                </a:cubicBezTo>
                <a:lnTo>
                  <a:pt x="491342" y="2050045"/>
                </a:lnTo>
                <a:cubicBezTo>
                  <a:pt x="491342" y="2033788"/>
                  <a:pt x="494576" y="2018859"/>
                  <a:pt x="501046" y="2005256"/>
                </a:cubicBezTo>
                <a:cubicBezTo>
                  <a:pt x="507515" y="1991654"/>
                  <a:pt x="520869" y="1984853"/>
                  <a:pt x="541106" y="1984853"/>
                </a:cubicBezTo>
                <a:cubicBezTo>
                  <a:pt x="557362" y="1984853"/>
                  <a:pt x="568062" y="1991239"/>
                  <a:pt x="573204" y="2004012"/>
                </a:cubicBezTo>
                <a:cubicBezTo>
                  <a:pt x="578346" y="2016785"/>
                  <a:pt x="580918" y="2032627"/>
                  <a:pt x="580918" y="2051537"/>
                </a:cubicBezTo>
                <a:lnTo>
                  <a:pt x="580918" y="2129170"/>
                </a:lnTo>
                <a:lnTo>
                  <a:pt x="752107" y="2129170"/>
                </a:lnTo>
                <a:cubicBezTo>
                  <a:pt x="752107" y="2063812"/>
                  <a:pt x="746135" y="2008408"/>
                  <a:pt x="734192" y="1962957"/>
                </a:cubicBezTo>
                <a:cubicBezTo>
                  <a:pt x="722248" y="1917505"/>
                  <a:pt x="700519" y="1882919"/>
                  <a:pt x="669001" y="1859198"/>
                </a:cubicBezTo>
                <a:cubicBezTo>
                  <a:pt x="637483" y="1835477"/>
                  <a:pt x="592197" y="1823616"/>
                  <a:pt x="533144" y="1823616"/>
                </a:cubicBezTo>
                <a:close/>
                <a:moveTo>
                  <a:pt x="2578572" y="1766885"/>
                </a:moveTo>
                <a:lnTo>
                  <a:pt x="2578572" y="1915183"/>
                </a:lnTo>
                <a:lnTo>
                  <a:pt x="2756729" y="1915183"/>
                </a:lnTo>
                <a:lnTo>
                  <a:pt x="2756729" y="1766885"/>
                </a:lnTo>
                <a:close/>
                <a:moveTo>
                  <a:pt x="0" y="0"/>
                </a:moveTo>
                <a:lnTo>
                  <a:pt x="12007121" y="0"/>
                </a:lnTo>
                <a:lnTo>
                  <a:pt x="120071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 dirty="0">
              <a:solidFill>
                <a:schemeClr val="bg1"/>
              </a:solidFill>
              <a:latin typeface="Anton" pitchFamily="2" charset="77"/>
            </a:endParaRPr>
          </a:p>
        </p:txBody>
      </p:sp>
      <p:pic>
        <p:nvPicPr>
          <p:cNvPr id="5" name="Grafik 4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AC6373F1-C8F8-9F72-9C89-998567F30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78" r="1954" b="8479"/>
          <a:stretch/>
        </p:blipFill>
        <p:spPr>
          <a:xfrm>
            <a:off x="7270674" y="404986"/>
            <a:ext cx="2120161" cy="2120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 descr="Ein Bild, das Kleidung, Person, draußen, Himmel enthält.&#10;&#10;Automatisch generierte Beschreibung">
            <a:extLst>
              <a:ext uri="{FF2B5EF4-FFF2-40B4-BE49-F238E27FC236}">
                <a16:creationId xmlns:a16="http://schemas.microsoft.com/office/drawing/2014/main" id="{AE0284C5-7434-041A-AF12-4C21681ED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24" r="31211"/>
          <a:stretch/>
        </p:blipFill>
        <p:spPr>
          <a:xfrm rot="338992">
            <a:off x="9373043" y="343930"/>
            <a:ext cx="2120161" cy="212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 descr="Ein Bild, das Person, Menschliches Gesicht, Kleidung, draußen enthält.&#10;&#10;Automatisch generierte Beschreibung">
            <a:extLst>
              <a:ext uri="{FF2B5EF4-FFF2-40B4-BE49-F238E27FC236}">
                <a16:creationId xmlns:a16="http://schemas.microsoft.com/office/drawing/2014/main" id="{FB5F78BB-9C38-C9C2-33FF-C54C7E930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84"/>
          <a:stretch/>
        </p:blipFill>
        <p:spPr>
          <a:xfrm rot="21082848">
            <a:off x="9276822" y="2361055"/>
            <a:ext cx="2120161" cy="2120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 descr="Ein Bild, das Zimmer, medizinisch, Krankenhauszimmer, Szene enthält.&#10;&#10;Automatisch generierte Beschreibung">
            <a:extLst>
              <a:ext uri="{FF2B5EF4-FFF2-40B4-BE49-F238E27FC236}">
                <a16:creationId xmlns:a16="http://schemas.microsoft.com/office/drawing/2014/main" id="{7682B177-AF72-1216-835D-4637F8252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61197">
            <a:off x="9414608" y="4371835"/>
            <a:ext cx="2103318" cy="210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Kleidung, Person, draußen, Menschliches Gesicht enthält.&#10;&#10;Automatisch generierte Beschreibung">
            <a:extLst>
              <a:ext uri="{FF2B5EF4-FFF2-40B4-BE49-F238E27FC236}">
                <a16:creationId xmlns:a16="http://schemas.microsoft.com/office/drawing/2014/main" id="{DD5644FF-DCD7-CC2E-F05F-CB2D7DDBED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955"/>
          <a:stretch/>
        </p:blipFill>
        <p:spPr>
          <a:xfrm rot="21447418">
            <a:off x="7591887" y="4433111"/>
            <a:ext cx="2120161" cy="211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 descr="Ein Bild, das Person, Menschliches Gesicht, draußen, Kleidung enthält.&#10;&#10;Automatisch generierte Beschreibung">
            <a:extLst>
              <a:ext uri="{FF2B5EF4-FFF2-40B4-BE49-F238E27FC236}">
                <a16:creationId xmlns:a16="http://schemas.microsoft.com/office/drawing/2014/main" id="{1B5B722A-BD13-297A-A383-624AF4E351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984"/>
          <a:stretch/>
        </p:blipFill>
        <p:spPr>
          <a:xfrm rot="369892">
            <a:off x="7394786" y="2399882"/>
            <a:ext cx="2102864" cy="210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944307C-503C-BDFC-D4DC-0F3837B04F68}"/>
              </a:ext>
            </a:extLst>
          </p:cNvPr>
          <p:cNvSpPr txBox="1"/>
          <p:nvPr/>
        </p:nvSpPr>
        <p:spPr>
          <a:xfrm>
            <a:off x="258403" y="948267"/>
            <a:ext cx="6716929" cy="48628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sz="8000" b="1" spc="-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tt.mm.2024</a:t>
            </a:r>
          </a:p>
          <a:p>
            <a:r>
              <a:rPr lang="de-DE" sz="8000" b="1" spc="-300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hh:mm</a:t>
            </a:r>
            <a:r>
              <a:rPr lang="de-DE" sz="8000" b="1" spc="-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Uhr</a:t>
            </a:r>
          </a:p>
          <a:p>
            <a:endParaRPr lang="de-DE" sz="5000" b="1" spc="-3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de-DE" sz="5000" b="1" spc="-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mit Missionsarzt </a:t>
            </a:r>
          </a:p>
          <a:p>
            <a:r>
              <a:rPr lang="de-DE" sz="5000" b="1" spc="-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Dr. Benjamin Zeier</a:t>
            </a:r>
          </a:p>
        </p:txBody>
      </p:sp>
    </p:spTree>
    <p:extLst>
      <p:ext uri="{BB962C8B-B14F-4D97-AF65-F5344CB8AC3E}">
        <p14:creationId xmlns:p14="http://schemas.microsoft.com/office/powerpoint/2010/main" val="4181623083"/>
      </p:ext>
    </p:extLst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8D374-4EC6-1C7C-8596-3252954693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F3EC0A-3ADA-D496-619B-07B98F315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Himmel, Schnee, Gipfel, Berg enthält.&#10;&#10;Automatisch generierte Beschreibung">
            <a:extLst>
              <a:ext uri="{FF2B5EF4-FFF2-40B4-BE49-F238E27FC236}">
                <a16:creationId xmlns:a16="http://schemas.microsoft.com/office/drawing/2014/main" id="{1F74534D-7AB0-FFDF-8863-19053007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3" b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Menschliches Gesicht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00ACC267-2962-64BE-5923-F15E71845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3" t="24327" r="23592" b="17361"/>
          <a:stretch/>
        </p:blipFill>
        <p:spPr>
          <a:xfrm>
            <a:off x="1334179" y="1538911"/>
            <a:ext cx="4330132" cy="4706244"/>
          </a:xfrm>
          <a:prstGeom prst="rect">
            <a:avLst/>
          </a:prstGeom>
        </p:spPr>
      </p:pic>
      <p:pic>
        <p:nvPicPr>
          <p:cNvPr id="6" name="Grafik 5" descr="Ein Bild, das Menschliches Gesicht, Kleidung, Lächeln, Person enthält.&#10;&#10;Automatisch generierte Beschreibung">
            <a:extLst>
              <a:ext uri="{FF2B5EF4-FFF2-40B4-BE49-F238E27FC236}">
                <a16:creationId xmlns:a16="http://schemas.microsoft.com/office/drawing/2014/main" id="{BC8F7D27-BD88-DAEB-74A2-3012D6853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70" r="35754" b="24327"/>
          <a:stretch/>
        </p:blipFill>
        <p:spPr>
          <a:xfrm>
            <a:off x="0" y="-227114"/>
            <a:ext cx="4331967" cy="61100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C38BD3-7B66-2891-FFCA-D93577255673}"/>
              </a:ext>
            </a:extLst>
          </p:cNvPr>
          <p:cNvSpPr txBox="1"/>
          <p:nvPr/>
        </p:nvSpPr>
        <p:spPr>
          <a:xfrm>
            <a:off x="6096000" y="-11710"/>
            <a:ext cx="12301339" cy="6869710"/>
          </a:xfrm>
          <a:custGeom>
            <a:avLst/>
            <a:gdLst/>
            <a:ahLst/>
            <a:cxnLst/>
            <a:rect l="l" t="t" r="r" b="b"/>
            <a:pathLst>
              <a:path w="12007121" h="6858000">
                <a:moveTo>
                  <a:pt x="2713982" y="4997036"/>
                </a:moveTo>
                <a:lnTo>
                  <a:pt x="2713982" y="5145334"/>
                </a:lnTo>
                <a:lnTo>
                  <a:pt x="2892139" y="5145334"/>
                </a:lnTo>
                <a:lnTo>
                  <a:pt x="2892139" y="4997036"/>
                </a:lnTo>
                <a:close/>
                <a:moveTo>
                  <a:pt x="1938295" y="4524275"/>
                </a:moveTo>
                <a:cubicBezTo>
                  <a:pt x="1951565" y="4524275"/>
                  <a:pt x="1961518" y="4530163"/>
                  <a:pt x="1968154" y="4541941"/>
                </a:cubicBezTo>
                <a:cubicBezTo>
                  <a:pt x="1974789" y="4553719"/>
                  <a:pt x="1978107" y="4573044"/>
                  <a:pt x="1978107" y="4599916"/>
                </a:cubicBezTo>
                <a:lnTo>
                  <a:pt x="1978107" y="4700441"/>
                </a:lnTo>
                <a:lnTo>
                  <a:pt x="1893507" y="4700441"/>
                </a:lnTo>
                <a:lnTo>
                  <a:pt x="1893507" y="4599916"/>
                </a:lnTo>
                <a:cubicBezTo>
                  <a:pt x="1893507" y="4572048"/>
                  <a:pt x="1897405" y="4552475"/>
                  <a:pt x="1905202" y="4541194"/>
                </a:cubicBezTo>
                <a:cubicBezTo>
                  <a:pt x="1912998" y="4529915"/>
                  <a:pt x="1924029" y="4524275"/>
                  <a:pt x="1938295" y="4524275"/>
                </a:cubicBezTo>
                <a:close/>
                <a:moveTo>
                  <a:pt x="938170" y="4524275"/>
                </a:moveTo>
                <a:cubicBezTo>
                  <a:pt x="951441" y="4524275"/>
                  <a:pt x="961393" y="4530163"/>
                  <a:pt x="968029" y="4541941"/>
                </a:cubicBezTo>
                <a:cubicBezTo>
                  <a:pt x="974664" y="4553719"/>
                  <a:pt x="977982" y="4573044"/>
                  <a:pt x="977982" y="4599916"/>
                </a:cubicBezTo>
                <a:lnTo>
                  <a:pt x="977982" y="4700441"/>
                </a:lnTo>
                <a:lnTo>
                  <a:pt x="893383" y="4700441"/>
                </a:lnTo>
                <a:lnTo>
                  <a:pt x="893383" y="4599916"/>
                </a:lnTo>
                <a:cubicBezTo>
                  <a:pt x="893383" y="4572048"/>
                  <a:pt x="897280" y="4552475"/>
                  <a:pt x="905077" y="4541194"/>
                </a:cubicBezTo>
                <a:cubicBezTo>
                  <a:pt x="912873" y="4529915"/>
                  <a:pt x="923904" y="4524275"/>
                  <a:pt x="938170" y="4524275"/>
                </a:cubicBezTo>
                <a:close/>
                <a:moveTo>
                  <a:pt x="1216497" y="4399366"/>
                </a:moveTo>
                <a:lnTo>
                  <a:pt x="1216497" y="5145832"/>
                </a:lnTo>
                <a:lnTo>
                  <a:pt x="1394654" y="5145832"/>
                </a:lnTo>
                <a:lnTo>
                  <a:pt x="1394654" y="4399366"/>
                </a:lnTo>
                <a:close/>
                <a:moveTo>
                  <a:pt x="2508241" y="4391404"/>
                </a:moveTo>
                <a:cubicBezTo>
                  <a:pt x="2476061" y="4391404"/>
                  <a:pt x="2450929" y="4401440"/>
                  <a:pt x="2432848" y="4421511"/>
                </a:cubicBezTo>
                <a:cubicBezTo>
                  <a:pt x="2414767" y="4441583"/>
                  <a:pt x="2402409" y="4465885"/>
                  <a:pt x="2395774" y="4494416"/>
                </a:cubicBezTo>
                <a:lnTo>
                  <a:pt x="2395774" y="4399366"/>
                </a:lnTo>
                <a:lnTo>
                  <a:pt x="2217617" y="4399366"/>
                </a:lnTo>
                <a:lnTo>
                  <a:pt x="2217617" y="5145832"/>
                </a:lnTo>
                <a:lnTo>
                  <a:pt x="2395774" y="5145832"/>
                </a:lnTo>
                <a:lnTo>
                  <a:pt x="2395774" y="4620818"/>
                </a:lnTo>
                <a:cubicBezTo>
                  <a:pt x="2395774" y="4606884"/>
                  <a:pt x="2396603" y="4592867"/>
                  <a:pt x="2398262" y="4578767"/>
                </a:cubicBezTo>
                <a:cubicBezTo>
                  <a:pt x="2399921" y="4564667"/>
                  <a:pt x="2403985" y="4552889"/>
                  <a:pt x="2410454" y="4543434"/>
                </a:cubicBezTo>
                <a:cubicBezTo>
                  <a:pt x="2416924" y="4533979"/>
                  <a:pt x="2426959" y="4529251"/>
                  <a:pt x="2440562" y="4529251"/>
                </a:cubicBezTo>
                <a:cubicBezTo>
                  <a:pt x="2455159" y="4529251"/>
                  <a:pt x="2465444" y="4535472"/>
                  <a:pt x="2471416" y="4547913"/>
                </a:cubicBezTo>
                <a:cubicBezTo>
                  <a:pt x="2477387" y="4560354"/>
                  <a:pt x="2480373" y="4573873"/>
                  <a:pt x="2480373" y="4588471"/>
                </a:cubicBezTo>
                <a:lnTo>
                  <a:pt x="2480373" y="5145832"/>
                </a:lnTo>
                <a:lnTo>
                  <a:pt x="2656041" y="5145832"/>
                </a:lnTo>
                <a:lnTo>
                  <a:pt x="2656041" y="4570058"/>
                </a:lnTo>
                <a:cubicBezTo>
                  <a:pt x="2656041" y="4514654"/>
                  <a:pt x="2644347" y="4471027"/>
                  <a:pt x="2620958" y="4439177"/>
                </a:cubicBezTo>
                <a:cubicBezTo>
                  <a:pt x="2597569" y="4407328"/>
                  <a:pt x="2559997" y="4391404"/>
                  <a:pt x="2508241" y="4391404"/>
                </a:cubicBezTo>
                <a:close/>
                <a:moveTo>
                  <a:pt x="1940285" y="4391404"/>
                </a:moveTo>
                <a:cubicBezTo>
                  <a:pt x="1870615" y="4391404"/>
                  <a:pt x="1815874" y="4409236"/>
                  <a:pt x="1776063" y="4444900"/>
                </a:cubicBezTo>
                <a:cubicBezTo>
                  <a:pt x="1736251" y="4480565"/>
                  <a:pt x="1716346" y="4533067"/>
                  <a:pt x="1716346" y="4602405"/>
                </a:cubicBezTo>
                <a:lnTo>
                  <a:pt x="1716346" y="4902484"/>
                </a:lnTo>
                <a:cubicBezTo>
                  <a:pt x="1716346" y="4955234"/>
                  <a:pt x="1723147" y="5000354"/>
                  <a:pt x="1736749" y="5037843"/>
                </a:cubicBezTo>
                <a:cubicBezTo>
                  <a:pt x="1750351" y="5075333"/>
                  <a:pt x="1772911" y="5104030"/>
                  <a:pt x="1804429" y="5123936"/>
                </a:cubicBezTo>
                <a:cubicBezTo>
                  <a:pt x="1835946" y="5143841"/>
                  <a:pt x="1878246" y="5153794"/>
                  <a:pt x="1931328" y="5153794"/>
                </a:cubicBezTo>
                <a:cubicBezTo>
                  <a:pt x="1987727" y="5153794"/>
                  <a:pt x="2032267" y="5144256"/>
                  <a:pt x="2064945" y="5125180"/>
                </a:cubicBezTo>
                <a:cubicBezTo>
                  <a:pt x="2097624" y="5106104"/>
                  <a:pt x="2120847" y="5077738"/>
                  <a:pt x="2134615" y="5040083"/>
                </a:cubicBezTo>
                <a:cubicBezTo>
                  <a:pt x="2148384" y="5002428"/>
                  <a:pt x="2155268" y="4955732"/>
                  <a:pt x="2155268" y="4899996"/>
                </a:cubicBezTo>
                <a:lnTo>
                  <a:pt x="2155268" y="4857696"/>
                </a:lnTo>
                <a:lnTo>
                  <a:pt x="1978107" y="4857696"/>
                </a:lnTo>
                <a:lnTo>
                  <a:pt x="1978107" y="4929357"/>
                </a:lnTo>
                <a:cubicBezTo>
                  <a:pt x="1978107" y="4955234"/>
                  <a:pt x="1975784" y="4976219"/>
                  <a:pt x="1971139" y="4992309"/>
                </a:cubicBezTo>
                <a:cubicBezTo>
                  <a:pt x="1966495" y="5008399"/>
                  <a:pt x="1954883" y="5016445"/>
                  <a:pt x="1936304" y="5016445"/>
                </a:cubicBezTo>
                <a:cubicBezTo>
                  <a:pt x="1923366" y="5016445"/>
                  <a:pt x="1913993" y="5012298"/>
                  <a:pt x="1908187" y="5004003"/>
                </a:cubicBezTo>
                <a:cubicBezTo>
                  <a:pt x="1902382" y="4995709"/>
                  <a:pt x="1898649" y="4985176"/>
                  <a:pt x="1896991" y="4972403"/>
                </a:cubicBezTo>
                <a:cubicBezTo>
                  <a:pt x="1895332" y="4959630"/>
                  <a:pt x="1894502" y="4946609"/>
                  <a:pt x="1894502" y="4933338"/>
                </a:cubicBezTo>
                <a:lnTo>
                  <a:pt x="1894502" y="4789021"/>
                </a:lnTo>
                <a:lnTo>
                  <a:pt x="2153277" y="4789021"/>
                </a:lnTo>
                <a:cubicBezTo>
                  <a:pt x="2154604" y="4766462"/>
                  <a:pt x="2155268" y="4722337"/>
                  <a:pt x="2155268" y="4656648"/>
                </a:cubicBezTo>
                <a:lnTo>
                  <a:pt x="2155268" y="4602405"/>
                </a:lnTo>
                <a:cubicBezTo>
                  <a:pt x="2155268" y="4461737"/>
                  <a:pt x="2083607" y="4391404"/>
                  <a:pt x="1940285" y="4391404"/>
                </a:cubicBezTo>
                <a:close/>
                <a:moveTo>
                  <a:pt x="940161" y="4391404"/>
                </a:moveTo>
                <a:cubicBezTo>
                  <a:pt x="870491" y="4391404"/>
                  <a:pt x="815750" y="4409236"/>
                  <a:pt x="775938" y="4444900"/>
                </a:cubicBezTo>
                <a:cubicBezTo>
                  <a:pt x="736127" y="4480565"/>
                  <a:pt x="716221" y="4533067"/>
                  <a:pt x="716221" y="4602405"/>
                </a:cubicBezTo>
                <a:lnTo>
                  <a:pt x="716221" y="4902484"/>
                </a:lnTo>
                <a:cubicBezTo>
                  <a:pt x="716221" y="4955234"/>
                  <a:pt x="723022" y="5000354"/>
                  <a:pt x="736624" y="5037843"/>
                </a:cubicBezTo>
                <a:cubicBezTo>
                  <a:pt x="750227" y="5075333"/>
                  <a:pt x="772786" y="5104030"/>
                  <a:pt x="804304" y="5123936"/>
                </a:cubicBezTo>
                <a:cubicBezTo>
                  <a:pt x="835821" y="5143841"/>
                  <a:pt x="878121" y="5153794"/>
                  <a:pt x="931203" y="5153794"/>
                </a:cubicBezTo>
                <a:cubicBezTo>
                  <a:pt x="987603" y="5153794"/>
                  <a:pt x="1032142" y="5144256"/>
                  <a:pt x="1064821" y="5125180"/>
                </a:cubicBezTo>
                <a:cubicBezTo>
                  <a:pt x="1097500" y="5106104"/>
                  <a:pt x="1120722" y="5077738"/>
                  <a:pt x="1134491" y="5040083"/>
                </a:cubicBezTo>
                <a:cubicBezTo>
                  <a:pt x="1148259" y="5002428"/>
                  <a:pt x="1155143" y="4955732"/>
                  <a:pt x="1155143" y="4899996"/>
                </a:cubicBezTo>
                <a:lnTo>
                  <a:pt x="1155143" y="4857696"/>
                </a:lnTo>
                <a:lnTo>
                  <a:pt x="977982" y="4857696"/>
                </a:lnTo>
                <a:lnTo>
                  <a:pt x="977982" y="4929357"/>
                </a:lnTo>
                <a:cubicBezTo>
                  <a:pt x="977982" y="4955234"/>
                  <a:pt x="975659" y="4976219"/>
                  <a:pt x="971015" y="4992309"/>
                </a:cubicBezTo>
                <a:cubicBezTo>
                  <a:pt x="966370" y="5008399"/>
                  <a:pt x="954758" y="5016445"/>
                  <a:pt x="936180" y="5016445"/>
                </a:cubicBezTo>
                <a:cubicBezTo>
                  <a:pt x="923241" y="5016445"/>
                  <a:pt x="913869" y="5012298"/>
                  <a:pt x="908063" y="5004003"/>
                </a:cubicBezTo>
                <a:cubicBezTo>
                  <a:pt x="902257" y="4995709"/>
                  <a:pt x="898524" y="4985176"/>
                  <a:pt x="896866" y="4972403"/>
                </a:cubicBezTo>
                <a:cubicBezTo>
                  <a:pt x="895207" y="4959630"/>
                  <a:pt x="894377" y="4946609"/>
                  <a:pt x="894377" y="4933338"/>
                </a:cubicBezTo>
                <a:lnTo>
                  <a:pt x="894377" y="4789021"/>
                </a:lnTo>
                <a:lnTo>
                  <a:pt x="1153152" y="4789021"/>
                </a:lnTo>
                <a:cubicBezTo>
                  <a:pt x="1154479" y="4766462"/>
                  <a:pt x="1155143" y="4722337"/>
                  <a:pt x="1155143" y="4656648"/>
                </a:cubicBezTo>
                <a:lnTo>
                  <a:pt x="1155143" y="4602405"/>
                </a:lnTo>
                <a:cubicBezTo>
                  <a:pt x="1155143" y="4461737"/>
                  <a:pt x="1083482" y="4391404"/>
                  <a:pt x="940161" y="4391404"/>
                </a:cubicBezTo>
                <a:close/>
                <a:moveTo>
                  <a:pt x="1465143" y="4269978"/>
                </a:moveTo>
                <a:lnTo>
                  <a:pt x="1465143" y="5145832"/>
                </a:lnTo>
                <a:lnTo>
                  <a:pt x="1646285" y="5145832"/>
                </a:lnTo>
                <a:lnTo>
                  <a:pt x="1646285" y="4269978"/>
                </a:lnTo>
                <a:close/>
                <a:moveTo>
                  <a:pt x="296265" y="4269978"/>
                </a:moveTo>
                <a:lnTo>
                  <a:pt x="296265" y="4438182"/>
                </a:lnTo>
                <a:lnTo>
                  <a:pt x="400273" y="4438182"/>
                </a:lnTo>
                <a:lnTo>
                  <a:pt x="400273" y="5145832"/>
                </a:lnTo>
                <a:lnTo>
                  <a:pt x="575443" y="5145832"/>
                </a:lnTo>
                <a:lnTo>
                  <a:pt x="575443" y="4438182"/>
                </a:lnTo>
                <a:lnTo>
                  <a:pt x="679451" y="4438182"/>
                </a:lnTo>
                <a:lnTo>
                  <a:pt x="679451" y="4269978"/>
                </a:lnTo>
                <a:close/>
                <a:moveTo>
                  <a:pt x="1216497" y="4205285"/>
                </a:moveTo>
                <a:lnTo>
                  <a:pt x="1216497" y="4353583"/>
                </a:lnTo>
                <a:lnTo>
                  <a:pt x="1394654" y="4353583"/>
                </a:lnTo>
                <a:lnTo>
                  <a:pt x="1394654" y="4205285"/>
                </a:lnTo>
                <a:close/>
                <a:moveTo>
                  <a:pt x="3923657" y="3777837"/>
                </a:moveTo>
                <a:lnTo>
                  <a:pt x="3923657" y="3926135"/>
                </a:lnTo>
                <a:lnTo>
                  <a:pt x="4101813" y="3926135"/>
                </a:lnTo>
                <a:lnTo>
                  <a:pt x="4101813" y="3777837"/>
                </a:lnTo>
                <a:close/>
                <a:moveTo>
                  <a:pt x="1043941" y="3310051"/>
                </a:moveTo>
                <a:cubicBezTo>
                  <a:pt x="1071809" y="3310051"/>
                  <a:pt x="1085743" y="3331782"/>
                  <a:pt x="1085743" y="3375243"/>
                </a:cubicBezTo>
                <a:lnTo>
                  <a:pt x="1085743" y="3740016"/>
                </a:lnTo>
                <a:cubicBezTo>
                  <a:pt x="1085743" y="3756604"/>
                  <a:pt x="1082508" y="3770289"/>
                  <a:pt x="1076038" y="3781071"/>
                </a:cubicBezTo>
                <a:cubicBezTo>
                  <a:pt x="1069569" y="3791854"/>
                  <a:pt x="1058870" y="3797245"/>
                  <a:pt x="1043941" y="3797245"/>
                </a:cubicBezTo>
                <a:cubicBezTo>
                  <a:pt x="1029011" y="3797245"/>
                  <a:pt x="1018312" y="3791854"/>
                  <a:pt x="1011842" y="3781071"/>
                </a:cubicBezTo>
                <a:cubicBezTo>
                  <a:pt x="1005373" y="3770289"/>
                  <a:pt x="1002138" y="3756604"/>
                  <a:pt x="1002138" y="3740016"/>
                </a:cubicBezTo>
                <a:lnTo>
                  <a:pt x="1002138" y="3375243"/>
                </a:lnTo>
                <a:cubicBezTo>
                  <a:pt x="1002138" y="3331782"/>
                  <a:pt x="1016072" y="3310051"/>
                  <a:pt x="1043941" y="3310051"/>
                </a:cubicBezTo>
                <a:close/>
                <a:moveTo>
                  <a:pt x="3636233" y="3308061"/>
                </a:moveTo>
                <a:cubicBezTo>
                  <a:pt x="3649835" y="3308061"/>
                  <a:pt x="3660534" y="3315194"/>
                  <a:pt x="3668331" y="3329459"/>
                </a:cubicBezTo>
                <a:cubicBezTo>
                  <a:pt x="3676127" y="3343725"/>
                  <a:pt x="3680025" y="3357659"/>
                  <a:pt x="3680025" y="3371261"/>
                </a:cubicBezTo>
                <a:lnTo>
                  <a:pt x="3680025" y="3625060"/>
                </a:lnTo>
                <a:cubicBezTo>
                  <a:pt x="3680025" y="3675488"/>
                  <a:pt x="3666091" y="3700702"/>
                  <a:pt x="3638223" y="3700702"/>
                </a:cubicBezTo>
                <a:cubicBezTo>
                  <a:pt x="3619977" y="3700702"/>
                  <a:pt x="3608614" y="3692574"/>
                  <a:pt x="3604135" y="3676317"/>
                </a:cubicBezTo>
                <a:cubicBezTo>
                  <a:pt x="3599656" y="3660061"/>
                  <a:pt x="3597417" y="3642975"/>
                  <a:pt x="3597417" y="3625060"/>
                </a:cubicBezTo>
                <a:lnTo>
                  <a:pt x="3597417" y="3371261"/>
                </a:lnTo>
                <a:cubicBezTo>
                  <a:pt x="3597417" y="3354674"/>
                  <a:pt x="3599573" y="3339993"/>
                  <a:pt x="3603886" y="3327220"/>
                </a:cubicBezTo>
                <a:cubicBezTo>
                  <a:pt x="3608199" y="3314447"/>
                  <a:pt x="3618981" y="3308061"/>
                  <a:pt x="3636233" y="3308061"/>
                </a:cubicBezTo>
                <a:close/>
                <a:moveTo>
                  <a:pt x="2406127" y="3180166"/>
                </a:moveTo>
                <a:lnTo>
                  <a:pt x="2406127" y="3736035"/>
                </a:lnTo>
                <a:cubicBezTo>
                  <a:pt x="2406127" y="3775846"/>
                  <a:pt x="2409942" y="3810598"/>
                  <a:pt x="2417573" y="3840291"/>
                </a:cubicBezTo>
                <a:cubicBezTo>
                  <a:pt x="2425203" y="3869984"/>
                  <a:pt x="2439552" y="3893124"/>
                  <a:pt x="2460619" y="3909712"/>
                </a:cubicBezTo>
                <a:cubicBezTo>
                  <a:pt x="2481685" y="3926300"/>
                  <a:pt x="2512125" y="3934594"/>
                  <a:pt x="2551937" y="3934594"/>
                </a:cubicBezTo>
                <a:cubicBezTo>
                  <a:pt x="2585776" y="3934594"/>
                  <a:pt x="2610575" y="3927130"/>
                  <a:pt x="2626334" y="3912200"/>
                </a:cubicBezTo>
                <a:cubicBezTo>
                  <a:pt x="2642093" y="3897271"/>
                  <a:pt x="2655612" y="3875541"/>
                  <a:pt x="2666892" y="3847009"/>
                </a:cubicBezTo>
                <a:lnTo>
                  <a:pt x="2666892" y="3926632"/>
                </a:lnTo>
                <a:lnTo>
                  <a:pt x="2845049" y="3926632"/>
                </a:lnTo>
                <a:lnTo>
                  <a:pt x="2845049" y="3180166"/>
                </a:lnTo>
                <a:lnTo>
                  <a:pt x="2667390" y="3180166"/>
                </a:lnTo>
                <a:lnTo>
                  <a:pt x="2667390" y="3706176"/>
                </a:lnTo>
                <a:cubicBezTo>
                  <a:pt x="2667390" y="3732385"/>
                  <a:pt x="2664984" y="3753784"/>
                  <a:pt x="2660174" y="3770372"/>
                </a:cubicBezTo>
                <a:cubicBezTo>
                  <a:pt x="2655363" y="3786960"/>
                  <a:pt x="2643669" y="3795254"/>
                  <a:pt x="2625090" y="3795254"/>
                </a:cubicBezTo>
                <a:cubicBezTo>
                  <a:pt x="2607839" y="3795254"/>
                  <a:pt x="2596890" y="3789365"/>
                  <a:pt x="2592245" y="3777588"/>
                </a:cubicBezTo>
                <a:cubicBezTo>
                  <a:pt x="2587601" y="3765810"/>
                  <a:pt x="2585279" y="3744992"/>
                  <a:pt x="2585279" y="3715133"/>
                </a:cubicBezTo>
                <a:lnTo>
                  <a:pt x="2585279" y="3180166"/>
                </a:lnTo>
                <a:close/>
                <a:moveTo>
                  <a:pt x="3566065" y="3172204"/>
                </a:moveTo>
                <a:cubicBezTo>
                  <a:pt x="3527249" y="3172204"/>
                  <a:pt x="3497059" y="3180830"/>
                  <a:pt x="3475494" y="3198081"/>
                </a:cubicBezTo>
                <a:cubicBezTo>
                  <a:pt x="3453929" y="3215333"/>
                  <a:pt x="3438834" y="3239303"/>
                  <a:pt x="3430208" y="3269991"/>
                </a:cubicBezTo>
                <a:cubicBezTo>
                  <a:pt x="3421582" y="3300679"/>
                  <a:pt x="3417269" y="3336095"/>
                  <a:pt x="3417269" y="3376238"/>
                </a:cubicBezTo>
                <a:lnTo>
                  <a:pt x="3417269" y="3644468"/>
                </a:lnTo>
                <a:cubicBezTo>
                  <a:pt x="3417269" y="3679967"/>
                  <a:pt x="3422246" y="3712148"/>
                  <a:pt x="3432199" y="3741011"/>
                </a:cubicBezTo>
                <a:cubicBezTo>
                  <a:pt x="3442151" y="3769874"/>
                  <a:pt x="3458076" y="3792766"/>
                  <a:pt x="3479973" y="3809686"/>
                </a:cubicBezTo>
                <a:cubicBezTo>
                  <a:pt x="3501869" y="3826606"/>
                  <a:pt x="3530566" y="3835066"/>
                  <a:pt x="3566065" y="3835066"/>
                </a:cubicBezTo>
                <a:cubicBezTo>
                  <a:pt x="3627773" y="3835066"/>
                  <a:pt x="3665760" y="3809520"/>
                  <a:pt x="3680025" y="3758429"/>
                </a:cubicBezTo>
                <a:lnTo>
                  <a:pt x="3680025" y="3831582"/>
                </a:lnTo>
                <a:cubicBezTo>
                  <a:pt x="3680025" y="3860777"/>
                  <a:pt x="3673058" y="3884498"/>
                  <a:pt x="3659125" y="3902745"/>
                </a:cubicBezTo>
                <a:cubicBezTo>
                  <a:pt x="3645190" y="3920992"/>
                  <a:pt x="3623957" y="3930116"/>
                  <a:pt x="3595426" y="3930116"/>
                </a:cubicBezTo>
                <a:cubicBezTo>
                  <a:pt x="3551965" y="3930116"/>
                  <a:pt x="3508504" y="3917177"/>
                  <a:pt x="3465043" y="3891299"/>
                </a:cubicBezTo>
                <a:lnTo>
                  <a:pt x="3404829" y="3994312"/>
                </a:lnTo>
                <a:cubicBezTo>
                  <a:pt x="3424402" y="4010568"/>
                  <a:pt x="3443976" y="4023175"/>
                  <a:pt x="3463551" y="4032133"/>
                </a:cubicBezTo>
                <a:cubicBezTo>
                  <a:pt x="3483125" y="4041090"/>
                  <a:pt x="3505270" y="4047311"/>
                  <a:pt x="3529986" y="4050794"/>
                </a:cubicBezTo>
                <a:cubicBezTo>
                  <a:pt x="3554702" y="4054278"/>
                  <a:pt x="3584312" y="4056020"/>
                  <a:pt x="3618815" y="4056020"/>
                </a:cubicBezTo>
                <a:cubicBezTo>
                  <a:pt x="3702751" y="4056020"/>
                  <a:pt x="3764210" y="4037856"/>
                  <a:pt x="3803193" y="4001528"/>
                </a:cubicBezTo>
                <a:cubicBezTo>
                  <a:pt x="3842175" y="3965200"/>
                  <a:pt x="3861665" y="3904736"/>
                  <a:pt x="3861665" y="3820136"/>
                </a:cubicBezTo>
                <a:lnTo>
                  <a:pt x="3861665" y="3180166"/>
                </a:lnTo>
                <a:lnTo>
                  <a:pt x="3680025" y="3180166"/>
                </a:lnTo>
                <a:lnTo>
                  <a:pt x="3680025" y="3264268"/>
                </a:lnTo>
                <a:cubicBezTo>
                  <a:pt x="3673722" y="3236068"/>
                  <a:pt x="3661364" y="3213674"/>
                  <a:pt x="3642951" y="3197086"/>
                </a:cubicBezTo>
                <a:cubicBezTo>
                  <a:pt x="3624538" y="3180498"/>
                  <a:pt x="3598909" y="3172204"/>
                  <a:pt x="3566065" y="3172204"/>
                </a:cubicBezTo>
                <a:close/>
                <a:moveTo>
                  <a:pt x="3203566" y="3172204"/>
                </a:moveTo>
                <a:cubicBezTo>
                  <a:pt x="3171385" y="3172204"/>
                  <a:pt x="3146254" y="3182240"/>
                  <a:pt x="3128173" y="3202311"/>
                </a:cubicBezTo>
                <a:cubicBezTo>
                  <a:pt x="3110092" y="3222383"/>
                  <a:pt x="3097734" y="3246685"/>
                  <a:pt x="3091099" y="3275216"/>
                </a:cubicBezTo>
                <a:lnTo>
                  <a:pt x="3091099" y="3180166"/>
                </a:lnTo>
                <a:lnTo>
                  <a:pt x="2912942" y="3180166"/>
                </a:lnTo>
                <a:lnTo>
                  <a:pt x="2912942" y="3926632"/>
                </a:lnTo>
                <a:lnTo>
                  <a:pt x="3091099" y="3926632"/>
                </a:lnTo>
                <a:lnTo>
                  <a:pt x="3091099" y="3401618"/>
                </a:lnTo>
                <a:cubicBezTo>
                  <a:pt x="3091099" y="3387684"/>
                  <a:pt x="3091928" y="3373667"/>
                  <a:pt x="3093587" y="3359567"/>
                </a:cubicBezTo>
                <a:cubicBezTo>
                  <a:pt x="3095245" y="3345467"/>
                  <a:pt x="3099309" y="3333689"/>
                  <a:pt x="3105779" y="3324234"/>
                </a:cubicBezTo>
                <a:cubicBezTo>
                  <a:pt x="3112248" y="3314779"/>
                  <a:pt x="3122284" y="3310051"/>
                  <a:pt x="3135887" y="3310051"/>
                </a:cubicBezTo>
                <a:cubicBezTo>
                  <a:pt x="3150484" y="3310051"/>
                  <a:pt x="3160769" y="3316272"/>
                  <a:pt x="3166741" y="3328713"/>
                </a:cubicBezTo>
                <a:cubicBezTo>
                  <a:pt x="3172712" y="3341154"/>
                  <a:pt x="3175698" y="3354674"/>
                  <a:pt x="3175698" y="3369271"/>
                </a:cubicBezTo>
                <a:lnTo>
                  <a:pt x="3175698" y="3926632"/>
                </a:lnTo>
                <a:lnTo>
                  <a:pt x="3351367" y="3926632"/>
                </a:lnTo>
                <a:lnTo>
                  <a:pt x="3351367" y="3350858"/>
                </a:lnTo>
                <a:cubicBezTo>
                  <a:pt x="3351366" y="3295454"/>
                  <a:pt x="3339671" y="3251827"/>
                  <a:pt x="3316283" y="3219978"/>
                </a:cubicBezTo>
                <a:cubicBezTo>
                  <a:pt x="3292893" y="3188128"/>
                  <a:pt x="3255321" y="3172204"/>
                  <a:pt x="3203566" y="3172204"/>
                </a:cubicBezTo>
                <a:close/>
                <a:moveTo>
                  <a:pt x="2193917" y="3172204"/>
                </a:moveTo>
                <a:cubicBezTo>
                  <a:pt x="2161735" y="3172204"/>
                  <a:pt x="2136605" y="3182240"/>
                  <a:pt x="2118523" y="3202311"/>
                </a:cubicBezTo>
                <a:cubicBezTo>
                  <a:pt x="2100443" y="3222383"/>
                  <a:pt x="2088084" y="3246685"/>
                  <a:pt x="2081449" y="3275216"/>
                </a:cubicBezTo>
                <a:lnTo>
                  <a:pt x="2081449" y="3180166"/>
                </a:lnTo>
                <a:lnTo>
                  <a:pt x="1903292" y="3180166"/>
                </a:lnTo>
                <a:lnTo>
                  <a:pt x="1903292" y="3926632"/>
                </a:lnTo>
                <a:lnTo>
                  <a:pt x="2081449" y="3926632"/>
                </a:lnTo>
                <a:lnTo>
                  <a:pt x="2081449" y="3401618"/>
                </a:lnTo>
                <a:cubicBezTo>
                  <a:pt x="2081449" y="3387684"/>
                  <a:pt x="2082278" y="3373667"/>
                  <a:pt x="2083937" y="3359567"/>
                </a:cubicBezTo>
                <a:cubicBezTo>
                  <a:pt x="2085596" y="3345467"/>
                  <a:pt x="2089660" y="3333689"/>
                  <a:pt x="2096129" y="3324234"/>
                </a:cubicBezTo>
                <a:cubicBezTo>
                  <a:pt x="2102599" y="3314779"/>
                  <a:pt x="2112635" y="3310051"/>
                  <a:pt x="2126237" y="3310051"/>
                </a:cubicBezTo>
                <a:cubicBezTo>
                  <a:pt x="2140834" y="3310051"/>
                  <a:pt x="2151119" y="3316272"/>
                  <a:pt x="2157091" y="3328713"/>
                </a:cubicBezTo>
                <a:cubicBezTo>
                  <a:pt x="2163063" y="3341154"/>
                  <a:pt x="2166048" y="3354674"/>
                  <a:pt x="2166049" y="3369271"/>
                </a:cubicBezTo>
                <a:lnTo>
                  <a:pt x="2166049" y="3926632"/>
                </a:lnTo>
                <a:lnTo>
                  <a:pt x="2341717" y="3926632"/>
                </a:lnTo>
                <a:lnTo>
                  <a:pt x="2341717" y="3350858"/>
                </a:lnTo>
                <a:cubicBezTo>
                  <a:pt x="2341717" y="3295454"/>
                  <a:pt x="2330022" y="3251827"/>
                  <a:pt x="2306633" y="3219978"/>
                </a:cubicBezTo>
                <a:cubicBezTo>
                  <a:pt x="2283244" y="3188128"/>
                  <a:pt x="2245671" y="3172204"/>
                  <a:pt x="2193917" y="3172204"/>
                </a:cubicBezTo>
                <a:close/>
                <a:moveTo>
                  <a:pt x="1043941" y="3172204"/>
                </a:moveTo>
                <a:cubicBezTo>
                  <a:pt x="974270" y="3172204"/>
                  <a:pt x="919695" y="3193188"/>
                  <a:pt x="880216" y="3235156"/>
                </a:cubicBezTo>
                <a:cubicBezTo>
                  <a:pt x="840736" y="3277124"/>
                  <a:pt x="820996" y="3333275"/>
                  <a:pt x="820996" y="3403608"/>
                </a:cubicBezTo>
                <a:lnTo>
                  <a:pt x="820996" y="3703190"/>
                </a:lnTo>
                <a:cubicBezTo>
                  <a:pt x="820996" y="3857460"/>
                  <a:pt x="895311" y="3934594"/>
                  <a:pt x="1043941" y="3934594"/>
                </a:cubicBezTo>
                <a:cubicBezTo>
                  <a:pt x="1192902" y="3934594"/>
                  <a:pt x="1267383" y="3857460"/>
                  <a:pt x="1267383" y="3703190"/>
                </a:cubicBezTo>
                <a:lnTo>
                  <a:pt x="1267383" y="3403608"/>
                </a:lnTo>
                <a:cubicBezTo>
                  <a:pt x="1267383" y="3333275"/>
                  <a:pt x="1247643" y="3277124"/>
                  <a:pt x="1208163" y="3235156"/>
                </a:cubicBezTo>
                <a:cubicBezTo>
                  <a:pt x="1168683" y="3193188"/>
                  <a:pt x="1113942" y="3172204"/>
                  <a:pt x="1043941" y="3172204"/>
                </a:cubicBezTo>
                <a:close/>
                <a:moveTo>
                  <a:pt x="325129" y="3050779"/>
                </a:moveTo>
                <a:lnTo>
                  <a:pt x="325129" y="3926632"/>
                </a:lnTo>
                <a:lnTo>
                  <a:pt x="499304" y="3926632"/>
                </a:lnTo>
                <a:lnTo>
                  <a:pt x="499304" y="3529512"/>
                </a:lnTo>
                <a:lnTo>
                  <a:pt x="581913" y="3529512"/>
                </a:lnTo>
                <a:lnTo>
                  <a:pt x="581913" y="3926632"/>
                </a:lnTo>
                <a:lnTo>
                  <a:pt x="756088" y="3926632"/>
                </a:lnTo>
                <a:lnTo>
                  <a:pt x="756088" y="3050779"/>
                </a:lnTo>
                <a:lnTo>
                  <a:pt x="581913" y="3050779"/>
                </a:lnTo>
                <a:lnTo>
                  <a:pt x="581913" y="3363797"/>
                </a:lnTo>
                <a:lnTo>
                  <a:pt x="499304" y="3363797"/>
                </a:lnTo>
                <a:lnTo>
                  <a:pt x="499304" y="3050779"/>
                </a:lnTo>
                <a:close/>
                <a:moveTo>
                  <a:pt x="1754395" y="3041821"/>
                </a:moveTo>
                <a:cubicBezTo>
                  <a:pt x="1674108" y="3041821"/>
                  <a:pt x="1633965" y="3081964"/>
                  <a:pt x="1633965" y="3162251"/>
                </a:cubicBezTo>
                <a:lnTo>
                  <a:pt x="1633965" y="3213011"/>
                </a:lnTo>
                <a:lnTo>
                  <a:pt x="1601618" y="3213011"/>
                </a:lnTo>
                <a:lnTo>
                  <a:pt x="1601618" y="3348867"/>
                </a:lnTo>
                <a:lnTo>
                  <a:pt x="1633965" y="3348867"/>
                </a:lnTo>
                <a:lnTo>
                  <a:pt x="1633965" y="3926632"/>
                </a:lnTo>
                <a:lnTo>
                  <a:pt x="1810628" y="3926632"/>
                </a:lnTo>
                <a:lnTo>
                  <a:pt x="1810628" y="3350858"/>
                </a:lnTo>
                <a:lnTo>
                  <a:pt x="1845961" y="3350858"/>
                </a:lnTo>
                <a:lnTo>
                  <a:pt x="1845961" y="3213011"/>
                </a:lnTo>
                <a:lnTo>
                  <a:pt x="1807145" y="3213011"/>
                </a:lnTo>
                <a:lnTo>
                  <a:pt x="1807145" y="3203556"/>
                </a:lnTo>
                <a:cubicBezTo>
                  <a:pt x="1807145" y="3191944"/>
                  <a:pt x="1808306" y="3182406"/>
                  <a:pt x="1810628" y="3174941"/>
                </a:cubicBezTo>
                <a:cubicBezTo>
                  <a:pt x="1812951" y="3167476"/>
                  <a:pt x="1819254" y="3163744"/>
                  <a:pt x="1829539" y="3163744"/>
                </a:cubicBezTo>
                <a:cubicBezTo>
                  <a:pt x="1832193" y="3163744"/>
                  <a:pt x="1837667" y="3164573"/>
                  <a:pt x="1845961" y="3166232"/>
                </a:cubicBezTo>
                <a:lnTo>
                  <a:pt x="1845961" y="3056253"/>
                </a:lnTo>
                <a:cubicBezTo>
                  <a:pt x="1822738" y="3046632"/>
                  <a:pt x="1792215" y="3041821"/>
                  <a:pt x="1754395" y="3041821"/>
                </a:cubicBezTo>
                <a:close/>
                <a:moveTo>
                  <a:pt x="1468645" y="3041821"/>
                </a:moveTo>
                <a:cubicBezTo>
                  <a:pt x="1388358" y="3041821"/>
                  <a:pt x="1348215" y="3081964"/>
                  <a:pt x="1348215" y="3162251"/>
                </a:cubicBezTo>
                <a:lnTo>
                  <a:pt x="1348215" y="3213011"/>
                </a:lnTo>
                <a:lnTo>
                  <a:pt x="1315868" y="3213011"/>
                </a:lnTo>
                <a:lnTo>
                  <a:pt x="1315868" y="3348867"/>
                </a:lnTo>
                <a:lnTo>
                  <a:pt x="1348215" y="3348867"/>
                </a:lnTo>
                <a:lnTo>
                  <a:pt x="1348215" y="3926632"/>
                </a:lnTo>
                <a:lnTo>
                  <a:pt x="1524879" y="3926632"/>
                </a:lnTo>
                <a:lnTo>
                  <a:pt x="1524879" y="3350858"/>
                </a:lnTo>
                <a:lnTo>
                  <a:pt x="1560211" y="3350858"/>
                </a:lnTo>
                <a:lnTo>
                  <a:pt x="1560211" y="3213011"/>
                </a:lnTo>
                <a:lnTo>
                  <a:pt x="1521395" y="3213011"/>
                </a:lnTo>
                <a:lnTo>
                  <a:pt x="1521395" y="3203556"/>
                </a:lnTo>
                <a:cubicBezTo>
                  <a:pt x="1521395" y="3191944"/>
                  <a:pt x="1522556" y="3182406"/>
                  <a:pt x="1524879" y="3174941"/>
                </a:cubicBezTo>
                <a:cubicBezTo>
                  <a:pt x="1527201" y="3167476"/>
                  <a:pt x="1533504" y="3163744"/>
                  <a:pt x="1543789" y="3163744"/>
                </a:cubicBezTo>
                <a:cubicBezTo>
                  <a:pt x="1546443" y="3163744"/>
                  <a:pt x="1551917" y="3164573"/>
                  <a:pt x="1560211" y="3166232"/>
                </a:cubicBezTo>
                <a:lnTo>
                  <a:pt x="1560211" y="3056253"/>
                </a:lnTo>
                <a:cubicBezTo>
                  <a:pt x="1536988" y="3046632"/>
                  <a:pt x="1506466" y="3041821"/>
                  <a:pt x="1468645" y="3041821"/>
                </a:cubicBezTo>
                <a:close/>
                <a:moveTo>
                  <a:pt x="5076182" y="2558637"/>
                </a:moveTo>
                <a:lnTo>
                  <a:pt x="5076182" y="2706935"/>
                </a:lnTo>
                <a:lnTo>
                  <a:pt x="5254338" y="2706935"/>
                </a:lnTo>
                <a:lnTo>
                  <a:pt x="5254338" y="2558637"/>
                </a:lnTo>
                <a:close/>
                <a:moveTo>
                  <a:pt x="4061663" y="2310810"/>
                </a:moveTo>
                <a:lnTo>
                  <a:pt x="4061663" y="2518825"/>
                </a:lnTo>
                <a:cubicBezTo>
                  <a:pt x="4061663" y="2533091"/>
                  <a:pt x="4059009" y="2546362"/>
                  <a:pt x="4053701" y="2558637"/>
                </a:cubicBezTo>
                <a:cubicBezTo>
                  <a:pt x="4048392" y="2570912"/>
                  <a:pt x="4038439" y="2577050"/>
                  <a:pt x="4023842" y="2577050"/>
                </a:cubicBezTo>
                <a:cubicBezTo>
                  <a:pt x="3997301" y="2577050"/>
                  <a:pt x="3984030" y="2554987"/>
                  <a:pt x="3984030" y="2510863"/>
                </a:cubicBezTo>
                <a:lnTo>
                  <a:pt x="3984030" y="2414818"/>
                </a:lnTo>
                <a:cubicBezTo>
                  <a:pt x="3984030" y="2385622"/>
                  <a:pt x="3990831" y="2363477"/>
                  <a:pt x="4004434" y="2348382"/>
                </a:cubicBezTo>
                <a:cubicBezTo>
                  <a:pt x="4018036" y="2333287"/>
                  <a:pt x="4037112" y="2320763"/>
                  <a:pt x="4061663" y="2310810"/>
                </a:cubicBezTo>
                <a:close/>
                <a:moveTo>
                  <a:pt x="2300245" y="2085875"/>
                </a:moveTo>
                <a:cubicBezTo>
                  <a:pt x="2313515" y="2085875"/>
                  <a:pt x="2323469" y="2091764"/>
                  <a:pt x="2330103" y="2103541"/>
                </a:cubicBezTo>
                <a:cubicBezTo>
                  <a:pt x="2336739" y="2115319"/>
                  <a:pt x="2340057" y="2134644"/>
                  <a:pt x="2340057" y="2161517"/>
                </a:cubicBezTo>
                <a:lnTo>
                  <a:pt x="2340057" y="2262041"/>
                </a:lnTo>
                <a:lnTo>
                  <a:pt x="2255457" y="2262041"/>
                </a:lnTo>
                <a:lnTo>
                  <a:pt x="2255457" y="2161517"/>
                </a:lnTo>
                <a:cubicBezTo>
                  <a:pt x="2255457" y="2133649"/>
                  <a:pt x="2259355" y="2114075"/>
                  <a:pt x="2267152" y="2102795"/>
                </a:cubicBezTo>
                <a:cubicBezTo>
                  <a:pt x="2274948" y="2091515"/>
                  <a:pt x="2285979" y="2085875"/>
                  <a:pt x="2300245" y="2085875"/>
                </a:cubicBezTo>
                <a:close/>
                <a:moveTo>
                  <a:pt x="1033420" y="2085875"/>
                </a:moveTo>
                <a:cubicBezTo>
                  <a:pt x="1046691" y="2085875"/>
                  <a:pt x="1056644" y="2091764"/>
                  <a:pt x="1063279" y="2103541"/>
                </a:cubicBezTo>
                <a:cubicBezTo>
                  <a:pt x="1069915" y="2115319"/>
                  <a:pt x="1073232" y="2134644"/>
                  <a:pt x="1073232" y="2161517"/>
                </a:cubicBezTo>
                <a:lnTo>
                  <a:pt x="1073232" y="2262041"/>
                </a:lnTo>
                <a:lnTo>
                  <a:pt x="988632" y="2262041"/>
                </a:lnTo>
                <a:lnTo>
                  <a:pt x="988632" y="2161517"/>
                </a:lnTo>
                <a:cubicBezTo>
                  <a:pt x="988632" y="2133649"/>
                  <a:pt x="992531" y="2114075"/>
                  <a:pt x="1000327" y="2102795"/>
                </a:cubicBezTo>
                <a:cubicBezTo>
                  <a:pt x="1008123" y="2091515"/>
                  <a:pt x="1019154" y="2085875"/>
                  <a:pt x="1033420" y="2085875"/>
                </a:cubicBezTo>
                <a:close/>
                <a:moveTo>
                  <a:pt x="2578572" y="1960966"/>
                </a:moveTo>
                <a:lnTo>
                  <a:pt x="2578572" y="2707432"/>
                </a:lnTo>
                <a:lnTo>
                  <a:pt x="2756729" y="2707432"/>
                </a:lnTo>
                <a:lnTo>
                  <a:pt x="2756729" y="1960966"/>
                </a:lnTo>
                <a:close/>
                <a:moveTo>
                  <a:pt x="4612699" y="1953004"/>
                </a:moveTo>
                <a:cubicBezTo>
                  <a:pt x="4575541" y="1953004"/>
                  <a:pt x="4547341" y="1961132"/>
                  <a:pt x="4528099" y="1977388"/>
                </a:cubicBezTo>
                <a:cubicBezTo>
                  <a:pt x="4508857" y="1993645"/>
                  <a:pt x="4495255" y="2017034"/>
                  <a:pt x="4487293" y="2047556"/>
                </a:cubicBezTo>
                <a:lnTo>
                  <a:pt x="4487293" y="1960966"/>
                </a:lnTo>
                <a:lnTo>
                  <a:pt x="4313117" y="1960966"/>
                </a:lnTo>
                <a:lnTo>
                  <a:pt x="4313117" y="2707432"/>
                </a:lnTo>
                <a:lnTo>
                  <a:pt x="4491274" y="2707432"/>
                </a:lnTo>
                <a:lnTo>
                  <a:pt x="4491274" y="2180427"/>
                </a:lnTo>
                <a:cubicBezTo>
                  <a:pt x="4491274" y="2166825"/>
                  <a:pt x="4492601" y="2152974"/>
                  <a:pt x="4495255" y="2138874"/>
                </a:cubicBezTo>
                <a:cubicBezTo>
                  <a:pt x="4497909" y="2124774"/>
                  <a:pt x="4502885" y="2112913"/>
                  <a:pt x="4510185" y="2103292"/>
                </a:cubicBezTo>
                <a:cubicBezTo>
                  <a:pt x="4517483" y="2093671"/>
                  <a:pt x="4527767" y="2088861"/>
                  <a:pt x="4541039" y="2088861"/>
                </a:cubicBezTo>
                <a:cubicBezTo>
                  <a:pt x="4556631" y="2088861"/>
                  <a:pt x="4566335" y="2096657"/>
                  <a:pt x="4570151" y="2112250"/>
                </a:cubicBezTo>
                <a:cubicBezTo>
                  <a:pt x="4573965" y="2127843"/>
                  <a:pt x="4575873" y="2143436"/>
                  <a:pt x="4575873" y="2159028"/>
                </a:cubicBezTo>
                <a:lnTo>
                  <a:pt x="4575873" y="2707432"/>
                </a:lnTo>
                <a:lnTo>
                  <a:pt x="4753533" y="2707432"/>
                </a:lnTo>
                <a:lnTo>
                  <a:pt x="4753533" y="2171469"/>
                </a:lnTo>
                <a:cubicBezTo>
                  <a:pt x="4753533" y="2158531"/>
                  <a:pt x="4754859" y="2145592"/>
                  <a:pt x="4757513" y="2132653"/>
                </a:cubicBezTo>
                <a:cubicBezTo>
                  <a:pt x="4760167" y="2119715"/>
                  <a:pt x="4764978" y="2108849"/>
                  <a:pt x="4771945" y="2100058"/>
                </a:cubicBezTo>
                <a:cubicBezTo>
                  <a:pt x="4778913" y="2091266"/>
                  <a:pt x="4788865" y="2086870"/>
                  <a:pt x="4801804" y="2086870"/>
                </a:cubicBezTo>
                <a:cubicBezTo>
                  <a:pt x="4826354" y="2086870"/>
                  <a:pt x="4838629" y="2110923"/>
                  <a:pt x="4838629" y="2159028"/>
                </a:cubicBezTo>
                <a:lnTo>
                  <a:pt x="4838629" y="2707432"/>
                </a:lnTo>
                <a:lnTo>
                  <a:pt x="5016289" y="2707432"/>
                </a:lnTo>
                <a:lnTo>
                  <a:pt x="5016289" y="2162014"/>
                </a:lnTo>
                <a:cubicBezTo>
                  <a:pt x="5016289" y="2120876"/>
                  <a:pt x="5011892" y="2084631"/>
                  <a:pt x="5003101" y="2053279"/>
                </a:cubicBezTo>
                <a:cubicBezTo>
                  <a:pt x="4994309" y="2021927"/>
                  <a:pt x="4978717" y="1997377"/>
                  <a:pt x="4956323" y="1979628"/>
                </a:cubicBezTo>
                <a:cubicBezTo>
                  <a:pt x="4933929" y="1961879"/>
                  <a:pt x="4901996" y="1953004"/>
                  <a:pt x="4860526" y="1953004"/>
                </a:cubicBezTo>
                <a:cubicBezTo>
                  <a:pt x="4826354" y="1953004"/>
                  <a:pt x="4800062" y="1959390"/>
                  <a:pt x="4781649" y="1972163"/>
                </a:cubicBezTo>
                <a:cubicBezTo>
                  <a:pt x="4763237" y="1984936"/>
                  <a:pt x="4747229" y="2003598"/>
                  <a:pt x="4733627" y="2028148"/>
                </a:cubicBezTo>
                <a:cubicBezTo>
                  <a:pt x="4725001" y="2005588"/>
                  <a:pt x="4710154" y="1987424"/>
                  <a:pt x="4689087" y="1973656"/>
                </a:cubicBezTo>
                <a:cubicBezTo>
                  <a:pt x="4668020" y="1959888"/>
                  <a:pt x="4642558" y="1953004"/>
                  <a:pt x="4612699" y="1953004"/>
                </a:cubicBezTo>
                <a:close/>
                <a:moveTo>
                  <a:pt x="4032302" y="1953004"/>
                </a:moveTo>
                <a:cubicBezTo>
                  <a:pt x="3956328" y="1953004"/>
                  <a:pt x="3900841" y="1968514"/>
                  <a:pt x="3865840" y="1999534"/>
                </a:cubicBezTo>
                <a:cubicBezTo>
                  <a:pt x="3830839" y="2030553"/>
                  <a:pt x="3813338" y="2083221"/>
                  <a:pt x="3813338" y="2157535"/>
                </a:cubicBezTo>
                <a:cubicBezTo>
                  <a:pt x="3813338" y="2162844"/>
                  <a:pt x="3813338" y="2167571"/>
                  <a:pt x="3813338" y="2171718"/>
                </a:cubicBezTo>
                <a:cubicBezTo>
                  <a:pt x="3813338" y="2175865"/>
                  <a:pt x="3813504" y="2179266"/>
                  <a:pt x="3813836" y="2181920"/>
                </a:cubicBezTo>
                <a:lnTo>
                  <a:pt x="3987016" y="2181920"/>
                </a:lnTo>
                <a:lnTo>
                  <a:pt x="3987016" y="2137132"/>
                </a:lnTo>
                <a:cubicBezTo>
                  <a:pt x="3987016" y="2104620"/>
                  <a:pt x="3998959" y="2088363"/>
                  <a:pt x="4022847" y="2088363"/>
                </a:cubicBezTo>
                <a:cubicBezTo>
                  <a:pt x="4049056" y="2088363"/>
                  <a:pt x="4062160" y="2108435"/>
                  <a:pt x="4062160" y="2148578"/>
                </a:cubicBezTo>
                <a:lnTo>
                  <a:pt x="4062160" y="2225215"/>
                </a:lnTo>
                <a:lnTo>
                  <a:pt x="3951683" y="2263036"/>
                </a:lnTo>
                <a:cubicBezTo>
                  <a:pt x="3913531" y="2275975"/>
                  <a:pt x="3883589" y="2291734"/>
                  <a:pt x="3861859" y="2310312"/>
                </a:cubicBezTo>
                <a:cubicBezTo>
                  <a:pt x="3840128" y="2328891"/>
                  <a:pt x="3824784" y="2352695"/>
                  <a:pt x="3815827" y="2381724"/>
                </a:cubicBezTo>
                <a:cubicBezTo>
                  <a:pt x="3806869" y="2410754"/>
                  <a:pt x="3802390" y="2447994"/>
                  <a:pt x="3802390" y="2493445"/>
                </a:cubicBezTo>
                <a:cubicBezTo>
                  <a:pt x="3802390" y="2535911"/>
                  <a:pt x="3806371" y="2573898"/>
                  <a:pt x="3814334" y="2607406"/>
                </a:cubicBezTo>
                <a:cubicBezTo>
                  <a:pt x="3822296" y="2640914"/>
                  <a:pt x="3837143" y="2667289"/>
                  <a:pt x="3858873" y="2686531"/>
                </a:cubicBezTo>
                <a:cubicBezTo>
                  <a:pt x="3880603" y="2705774"/>
                  <a:pt x="3912203" y="2715394"/>
                  <a:pt x="3953674" y="2715394"/>
                </a:cubicBezTo>
                <a:cubicBezTo>
                  <a:pt x="3979220" y="2715394"/>
                  <a:pt x="4001945" y="2707100"/>
                  <a:pt x="4021851" y="2690512"/>
                </a:cubicBezTo>
                <a:cubicBezTo>
                  <a:pt x="4041757" y="2673924"/>
                  <a:pt x="4056023" y="2650037"/>
                  <a:pt x="4064649" y="2618852"/>
                </a:cubicBezTo>
                <a:lnTo>
                  <a:pt x="4064649" y="2707432"/>
                </a:lnTo>
                <a:lnTo>
                  <a:pt x="4241810" y="2707432"/>
                </a:lnTo>
                <a:lnTo>
                  <a:pt x="4241810" y="2138625"/>
                </a:lnTo>
                <a:cubicBezTo>
                  <a:pt x="4241810" y="2098150"/>
                  <a:pt x="4232603" y="2064144"/>
                  <a:pt x="4214191" y="2036608"/>
                </a:cubicBezTo>
                <a:cubicBezTo>
                  <a:pt x="4195778" y="2009072"/>
                  <a:pt x="4170813" y="1988254"/>
                  <a:pt x="4139295" y="1974154"/>
                </a:cubicBezTo>
                <a:cubicBezTo>
                  <a:pt x="4107778" y="1960054"/>
                  <a:pt x="4072113" y="1953004"/>
                  <a:pt x="4032302" y="1953004"/>
                </a:cubicBezTo>
                <a:close/>
                <a:moveTo>
                  <a:pt x="3539560" y="1953004"/>
                </a:moveTo>
                <a:cubicBezTo>
                  <a:pt x="3500412" y="1953004"/>
                  <a:pt x="3464001" y="1959805"/>
                  <a:pt x="3430327" y="1973407"/>
                </a:cubicBezTo>
                <a:cubicBezTo>
                  <a:pt x="3396653" y="1987009"/>
                  <a:pt x="3369614" y="2007745"/>
                  <a:pt x="3349211" y="2035613"/>
                </a:cubicBezTo>
                <a:cubicBezTo>
                  <a:pt x="3328808" y="2063481"/>
                  <a:pt x="3318606" y="2098813"/>
                  <a:pt x="3318606" y="2141611"/>
                </a:cubicBezTo>
                <a:cubicBezTo>
                  <a:pt x="3318606" y="2187726"/>
                  <a:pt x="3326402" y="2223722"/>
                  <a:pt x="3341995" y="2249600"/>
                </a:cubicBezTo>
                <a:cubicBezTo>
                  <a:pt x="3357588" y="2275477"/>
                  <a:pt x="3380314" y="2300028"/>
                  <a:pt x="3410173" y="2323251"/>
                </a:cubicBezTo>
                <a:lnTo>
                  <a:pt x="3505223" y="2396405"/>
                </a:lnTo>
                <a:cubicBezTo>
                  <a:pt x="3524796" y="2411334"/>
                  <a:pt x="3541385" y="2426844"/>
                  <a:pt x="3554987" y="2442934"/>
                </a:cubicBezTo>
                <a:cubicBezTo>
                  <a:pt x="3568589" y="2459025"/>
                  <a:pt x="3575390" y="2483327"/>
                  <a:pt x="3575390" y="2515839"/>
                </a:cubicBezTo>
                <a:cubicBezTo>
                  <a:pt x="3575390" y="2554656"/>
                  <a:pt x="3562451" y="2574064"/>
                  <a:pt x="3536574" y="2574064"/>
                </a:cubicBezTo>
                <a:cubicBezTo>
                  <a:pt x="3521977" y="2574064"/>
                  <a:pt x="3511360" y="2569253"/>
                  <a:pt x="3504725" y="2559632"/>
                </a:cubicBezTo>
                <a:cubicBezTo>
                  <a:pt x="3498089" y="2550011"/>
                  <a:pt x="3494772" y="2536740"/>
                  <a:pt x="3494772" y="2519820"/>
                </a:cubicBezTo>
                <a:lnTo>
                  <a:pt x="3494772" y="2432235"/>
                </a:lnTo>
                <a:lnTo>
                  <a:pt x="3315620" y="2432235"/>
                </a:lnTo>
                <a:lnTo>
                  <a:pt x="3315620" y="2491455"/>
                </a:lnTo>
                <a:cubicBezTo>
                  <a:pt x="3315620" y="2640748"/>
                  <a:pt x="3389271" y="2715394"/>
                  <a:pt x="3536574" y="2715394"/>
                </a:cubicBezTo>
                <a:cubicBezTo>
                  <a:pt x="3606244" y="2715394"/>
                  <a:pt x="3661068" y="2696982"/>
                  <a:pt x="3701045" y="2660156"/>
                </a:cubicBezTo>
                <a:cubicBezTo>
                  <a:pt x="3741023" y="2623330"/>
                  <a:pt x="3761011" y="2569751"/>
                  <a:pt x="3761011" y="2499417"/>
                </a:cubicBezTo>
                <a:cubicBezTo>
                  <a:pt x="3761011" y="2442686"/>
                  <a:pt x="3749317" y="2397234"/>
                  <a:pt x="3725928" y="2363063"/>
                </a:cubicBezTo>
                <a:cubicBezTo>
                  <a:pt x="3702539" y="2328891"/>
                  <a:pt x="3673592" y="2299364"/>
                  <a:pt x="3639089" y="2274482"/>
                </a:cubicBezTo>
                <a:lnTo>
                  <a:pt x="3528612" y="2193863"/>
                </a:lnTo>
                <a:cubicBezTo>
                  <a:pt x="3507379" y="2178602"/>
                  <a:pt x="3496763" y="2157535"/>
                  <a:pt x="3496763" y="2130663"/>
                </a:cubicBezTo>
                <a:cubicBezTo>
                  <a:pt x="3496763" y="2104122"/>
                  <a:pt x="3509369" y="2090851"/>
                  <a:pt x="3534583" y="2090851"/>
                </a:cubicBezTo>
                <a:cubicBezTo>
                  <a:pt x="3549513" y="2090851"/>
                  <a:pt x="3559549" y="2097818"/>
                  <a:pt x="3564691" y="2111752"/>
                </a:cubicBezTo>
                <a:cubicBezTo>
                  <a:pt x="3569833" y="2125686"/>
                  <a:pt x="3572404" y="2140118"/>
                  <a:pt x="3572405" y="2155047"/>
                </a:cubicBezTo>
                <a:lnTo>
                  <a:pt x="3572405" y="2183413"/>
                </a:lnTo>
                <a:lnTo>
                  <a:pt x="3756533" y="2183413"/>
                </a:lnTo>
                <a:lnTo>
                  <a:pt x="3756533" y="2169479"/>
                </a:lnTo>
                <a:cubicBezTo>
                  <a:pt x="3756533" y="2025162"/>
                  <a:pt x="3684209" y="1953004"/>
                  <a:pt x="3539560" y="1953004"/>
                </a:cubicBezTo>
                <a:close/>
                <a:moveTo>
                  <a:pt x="3117841" y="1953004"/>
                </a:moveTo>
                <a:cubicBezTo>
                  <a:pt x="3085661" y="1953004"/>
                  <a:pt x="3060529" y="1963040"/>
                  <a:pt x="3042449" y="1983111"/>
                </a:cubicBezTo>
                <a:cubicBezTo>
                  <a:pt x="3024367" y="2003183"/>
                  <a:pt x="3012009" y="2027485"/>
                  <a:pt x="3005374" y="2056016"/>
                </a:cubicBezTo>
                <a:lnTo>
                  <a:pt x="3005374" y="1960966"/>
                </a:lnTo>
                <a:lnTo>
                  <a:pt x="2827217" y="1960966"/>
                </a:lnTo>
                <a:lnTo>
                  <a:pt x="2827217" y="2707432"/>
                </a:lnTo>
                <a:lnTo>
                  <a:pt x="3005374" y="2707432"/>
                </a:lnTo>
                <a:lnTo>
                  <a:pt x="3005374" y="2182418"/>
                </a:lnTo>
                <a:cubicBezTo>
                  <a:pt x="3005374" y="2168484"/>
                  <a:pt x="3006203" y="2154467"/>
                  <a:pt x="3007862" y="2140367"/>
                </a:cubicBezTo>
                <a:cubicBezTo>
                  <a:pt x="3009521" y="2126267"/>
                  <a:pt x="3013585" y="2114489"/>
                  <a:pt x="3020055" y="2105034"/>
                </a:cubicBezTo>
                <a:cubicBezTo>
                  <a:pt x="3026524" y="2095579"/>
                  <a:pt x="3036559" y="2090851"/>
                  <a:pt x="3050162" y="2090851"/>
                </a:cubicBezTo>
                <a:cubicBezTo>
                  <a:pt x="3064759" y="2090851"/>
                  <a:pt x="3075044" y="2097072"/>
                  <a:pt x="3081016" y="2109513"/>
                </a:cubicBezTo>
                <a:cubicBezTo>
                  <a:pt x="3086987" y="2121954"/>
                  <a:pt x="3089973" y="2135473"/>
                  <a:pt x="3089973" y="2150071"/>
                </a:cubicBezTo>
                <a:lnTo>
                  <a:pt x="3089973" y="2707432"/>
                </a:lnTo>
                <a:lnTo>
                  <a:pt x="3265642" y="2707432"/>
                </a:lnTo>
                <a:lnTo>
                  <a:pt x="3265642" y="2131658"/>
                </a:lnTo>
                <a:cubicBezTo>
                  <a:pt x="3265642" y="2076254"/>
                  <a:pt x="3253947" y="2032627"/>
                  <a:pt x="3230558" y="2000778"/>
                </a:cubicBezTo>
                <a:cubicBezTo>
                  <a:pt x="3207169" y="1968928"/>
                  <a:pt x="3169597" y="1953004"/>
                  <a:pt x="3117841" y="1953004"/>
                </a:cubicBezTo>
                <a:close/>
                <a:moveTo>
                  <a:pt x="2302235" y="1953004"/>
                </a:moveTo>
                <a:cubicBezTo>
                  <a:pt x="2232565" y="1953004"/>
                  <a:pt x="2177824" y="1970836"/>
                  <a:pt x="2138013" y="2006501"/>
                </a:cubicBezTo>
                <a:cubicBezTo>
                  <a:pt x="2098201" y="2042165"/>
                  <a:pt x="2078296" y="2094667"/>
                  <a:pt x="2078296" y="2164005"/>
                </a:cubicBezTo>
                <a:lnTo>
                  <a:pt x="2078296" y="2464084"/>
                </a:lnTo>
                <a:cubicBezTo>
                  <a:pt x="2078296" y="2516835"/>
                  <a:pt x="2085097" y="2561954"/>
                  <a:pt x="2098699" y="2599443"/>
                </a:cubicBezTo>
                <a:cubicBezTo>
                  <a:pt x="2112301" y="2636933"/>
                  <a:pt x="2134861" y="2665630"/>
                  <a:pt x="2166379" y="2685536"/>
                </a:cubicBezTo>
                <a:cubicBezTo>
                  <a:pt x="2197896" y="2705442"/>
                  <a:pt x="2240196" y="2715394"/>
                  <a:pt x="2293278" y="2715394"/>
                </a:cubicBezTo>
                <a:cubicBezTo>
                  <a:pt x="2349677" y="2715394"/>
                  <a:pt x="2394217" y="2705856"/>
                  <a:pt x="2426895" y="2686780"/>
                </a:cubicBezTo>
                <a:cubicBezTo>
                  <a:pt x="2459574" y="2667704"/>
                  <a:pt x="2482797" y="2639338"/>
                  <a:pt x="2496565" y="2601683"/>
                </a:cubicBezTo>
                <a:cubicBezTo>
                  <a:pt x="2510333" y="2564028"/>
                  <a:pt x="2517218" y="2517332"/>
                  <a:pt x="2517218" y="2461596"/>
                </a:cubicBezTo>
                <a:lnTo>
                  <a:pt x="2517218" y="2419296"/>
                </a:lnTo>
                <a:lnTo>
                  <a:pt x="2340057" y="2419296"/>
                </a:lnTo>
                <a:lnTo>
                  <a:pt x="2340057" y="2490957"/>
                </a:lnTo>
                <a:cubicBezTo>
                  <a:pt x="2340057" y="2516835"/>
                  <a:pt x="2337734" y="2537818"/>
                  <a:pt x="2333089" y="2553909"/>
                </a:cubicBezTo>
                <a:cubicBezTo>
                  <a:pt x="2328445" y="2569999"/>
                  <a:pt x="2316833" y="2578045"/>
                  <a:pt x="2298254" y="2578045"/>
                </a:cubicBezTo>
                <a:cubicBezTo>
                  <a:pt x="2285316" y="2578045"/>
                  <a:pt x="2275943" y="2573898"/>
                  <a:pt x="2270138" y="2565604"/>
                </a:cubicBezTo>
                <a:cubicBezTo>
                  <a:pt x="2264332" y="2557310"/>
                  <a:pt x="2260599" y="2546776"/>
                  <a:pt x="2258941" y="2534003"/>
                </a:cubicBezTo>
                <a:cubicBezTo>
                  <a:pt x="2257282" y="2521231"/>
                  <a:pt x="2256452" y="2508209"/>
                  <a:pt x="2256452" y="2494938"/>
                </a:cubicBezTo>
                <a:lnTo>
                  <a:pt x="2256452" y="2350622"/>
                </a:lnTo>
                <a:lnTo>
                  <a:pt x="2515227" y="2350622"/>
                </a:lnTo>
                <a:cubicBezTo>
                  <a:pt x="2516554" y="2328062"/>
                  <a:pt x="2517218" y="2283937"/>
                  <a:pt x="2517218" y="2218248"/>
                </a:cubicBezTo>
                <a:lnTo>
                  <a:pt x="2517218" y="2164005"/>
                </a:lnTo>
                <a:cubicBezTo>
                  <a:pt x="2517218" y="2023338"/>
                  <a:pt x="2445557" y="1953004"/>
                  <a:pt x="2302235" y="1953004"/>
                </a:cubicBezTo>
                <a:close/>
                <a:moveTo>
                  <a:pt x="1612324" y="1953004"/>
                </a:moveTo>
                <a:cubicBezTo>
                  <a:pt x="1575167" y="1953004"/>
                  <a:pt x="1546967" y="1961132"/>
                  <a:pt x="1527725" y="1977388"/>
                </a:cubicBezTo>
                <a:cubicBezTo>
                  <a:pt x="1508483" y="1993645"/>
                  <a:pt x="1494880" y="2017034"/>
                  <a:pt x="1486918" y="2047556"/>
                </a:cubicBezTo>
                <a:lnTo>
                  <a:pt x="1486918" y="1960966"/>
                </a:lnTo>
                <a:lnTo>
                  <a:pt x="1312743" y="1960966"/>
                </a:lnTo>
                <a:lnTo>
                  <a:pt x="1312743" y="2707432"/>
                </a:lnTo>
                <a:lnTo>
                  <a:pt x="1490899" y="2707432"/>
                </a:lnTo>
                <a:lnTo>
                  <a:pt x="1490899" y="2180427"/>
                </a:lnTo>
                <a:cubicBezTo>
                  <a:pt x="1490899" y="2166825"/>
                  <a:pt x="1492226" y="2152974"/>
                  <a:pt x="1494880" y="2138874"/>
                </a:cubicBezTo>
                <a:cubicBezTo>
                  <a:pt x="1497534" y="2124774"/>
                  <a:pt x="1502511" y="2112913"/>
                  <a:pt x="1509810" y="2103292"/>
                </a:cubicBezTo>
                <a:cubicBezTo>
                  <a:pt x="1517109" y="2093671"/>
                  <a:pt x="1527393" y="2088861"/>
                  <a:pt x="1540664" y="2088861"/>
                </a:cubicBezTo>
                <a:cubicBezTo>
                  <a:pt x="1556257" y="2088861"/>
                  <a:pt x="1565960" y="2096657"/>
                  <a:pt x="1569776" y="2112250"/>
                </a:cubicBezTo>
                <a:cubicBezTo>
                  <a:pt x="1573591" y="2127843"/>
                  <a:pt x="1575499" y="2143436"/>
                  <a:pt x="1575499" y="2159028"/>
                </a:cubicBezTo>
                <a:lnTo>
                  <a:pt x="1575499" y="2707432"/>
                </a:lnTo>
                <a:lnTo>
                  <a:pt x="1753157" y="2707432"/>
                </a:lnTo>
                <a:lnTo>
                  <a:pt x="1753157" y="2171469"/>
                </a:lnTo>
                <a:cubicBezTo>
                  <a:pt x="1753157" y="2158531"/>
                  <a:pt x="1754484" y="2145592"/>
                  <a:pt x="1757139" y="2132653"/>
                </a:cubicBezTo>
                <a:cubicBezTo>
                  <a:pt x="1759793" y="2119715"/>
                  <a:pt x="1764603" y="2108849"/>
                  <a:pt x="1771570" y="2100058"/>
                </a:cubicBezTo>
                <a:cubicBezTo>
                  <a:pt x="1778537" y="2091266"/>
                  <a:pt x="1788490" y="2086870"/>
                  <a:pt x="1801429" y="2086870"/>
                </a:cubicBezTo>
                <a:cubicBezTo>
                  <a:pt x="1825979" y="2086870"/>
                  <a:pt x="1838255" y="2110923"/>
                  <a:pt x="1838255" y="2159028"/>
                </a:cubicBezTo>
                <a:lnTo>
                  <a:pt x="1838255" y="2707432"/>
                </a:lnTo>
                <a:lnTo>
                  <a:pt x="2015914" y="2707432"/>
                </a:lnTo>
                <a:lnTo>
                  <a:pt x="2015914" y="2162014"/>
                </a:lnTo>
                <a:cubicBezTo>
                  <a:pt x="2015913" y="2120876"/>
                  <a:pt x="2011518" y="2084631"/>
                  <a:pt x="2002726" y="2053279"/>
                </a:cubicBezTo>
                <a:cubicBezTo>
                  <a:pt x="1993934" y="2021927"/>
                  <a:pt x="1978341" y="1997377"/>
                  <a:pt x="1955947" y="1979628"/>
                </a:cubicBezTo>
                <a:cubicBezTo>
                  <a:pt x="1933553" y="1961879"/>
                  <a:pt x="1901621" y="1953004"/>
                  <a:pt x="1860151" y="1953004"/>
                </a:cubicBezTo>
                <a:cubicBezTo>
                  <a:pt x="1825979" y="1953004"/>
                  <a:pt x="1799687" y="1959390"/>
                  <a:pt x="1781275" y="1972163"/>
                </a:cubicBezTo>
                <a:cubicBezTo>
                  <a:pt x="1762861" y="1984936"/>
                  <a:pt x="1746854" y="2003598"/>
                  <a:pt x="1733252" y="2028148"/>
                </a:cubicBezTo>
                <a:cubicBezTo>
                  <a:pt x="1724626" y="2005588"/>
                  <a:pt x="1709779" y="1987424"/>
                  <a:pt x="1688713" y="1973656"/>
                </a:cubicBezTo>
                <a:cubicBezTo>
                  <a:pt x="1667646" y="1959888"/>
                  <a:pt x="1642183" y="1953004"/>
                  <a:pt x="1612324" y="1953004"/>
                </a:cubicBezTo>
                <a:close/>
                <a:moveTo>
                  <a:pt x="1035411" y="1953004"/>
                </a:moveTo>
                <a:cubicBezTo>
                  <a:pt x="965741" y="1953004"/>
                  <a:pt x="911000" y="1970836"/>
                  <a:pt x="871188" y="2006501"/>
                </a:cubicBezTo>
                <a:cubicBezTo>
                  <a:pt x="831377" y="2042165"/>
                  <a:pt x="811471" y="2094667"/>
                  <a:pt x="811471" y="2164005"/>
                </a:cubicBezTo>
                <a:lnTo>
                  <a:pt x="811471" y="2464084"/>
                </a:lnTo>
                <a:cubicBezTo>
                  <a:pt x="811471" y="2516835"/>
                  <a:pt x="818272" y="2561954"/>
                  <a:pt x="831874" y="2599443"/>
                </a:cubicBezTo>
                <a:cubicBezTo>
                  <a:pt x="845477" y="2636933"/>
                  <a:pt x="868037" y="2665630"/>
                  <a:pt x="899554" y="2685536"/>
                </a:cubicBezTo>
                <a:cubicBezTo>
                  <a:pt x="931071" y="2705442"/>
                  <a:pt x="973371" y="2715394"/>
                  <a:pt x="1026453" y="2715394"/>
                </a:cubicBezTo>
                <a:cubicBezTo>
                  <a:pt x="1082853" y="2715394"/>
                  <a:pt x="1127392" y="2705856"/>
                  <a:pt x="1160071" y="2686780"/>
                </a:cubicBezTo>
                <a:cubicBezTo>
                  <a:pt x="1192749" y="2667704"/>
                  <a:pt x="1215973" y="2639338"/>
                  <a:pt x="1229741" y="2601683"/>
                </a:cubicBezTo>
                <a:cubicBezTo>
                  <a:pt x="1243509" y="2564028"/>
                  <a:pt x="1250393" y="2517332"/>
                  <a:pt x="1250393" y="2461596"/>
                </a:cubicBezTo>
                <a:lnTo>
                  <a:pt x="1250393" y="2419296"/>
                </a:lnTo>
                <a:lnTo>
                  <a:pt x="1073232" y="2419296"/>
                </a:lnTo>
                <a:lnTo>
                  <a:pt x="1073232" y="2490957"/>
                </a:lnTo>
                <a:cubicBezTo>
                  <a:pt x="1073232" y="2516835"/>
                  <a:pt x="1070909" y="2537818"/>
                  <a:pt x="1066265" y="2553909"/>
                </a:cubicBezTo>
                <a:cubicBezTo>
                  <a:pt x="1061620" y="2569999"/>
                  <a:pt x="1050008" y="2578045"/>
                  <a:pt x="1031430" y="2578045"/>
                </a:cubicBezTo>
                <a:cubicBezTo>
                  <a:pt x="1018491" y="2578045"/>
                  <a:pt x="1009119" y="2573898"/>
                  <a:pt x="1003313" y="2565604"/>
                </a:cubicBezTo>
                <a:cubicBezTo>
                  <a:pt x="997507" y="2557310"/>
                  <a:pt x="993775" y="2546776"/>
                  <a:pt x="992116" y="2534003"/>
                </a:cubicBezTo>
                <a:cubicBezTo>
                  <a:pt x="990457" y="2521231"/>
                  <a:pt x="989627" y="2508209"/>
                  <a:pt x="989627" y="2494938"/>
                </a:cubicBezTo>
                <a:lnTo>
                  <a:pt x="989627" y="2350622"/>
                </a:lnTo>
                <a:lnTo>
                  <a:pt x="1248402" y="2350622"/>
                </a:lnTo>
                <a:cubicBezTo>
                  <a:pt x="1249730" y="2328062"/>
                  <a:pt x="1250393" y="2283937"/>
                  <a:pt x="1250393" y="2218248"/>
                </a:cubicBezTo>
                <a:lnTo>
                  <a:pt x="1250393" y="2164005"/>
                </a:lnTo>
                <a:cubicBezTo>
                  <a:pt x="1250393" y="2023338"/>
                  <a:pt x="1178732" y="1953004"/>
                  <a:pt x="1035411" y="1953004"/>
                </a:cubicBezTo>
                <a:close/>
                <a:moveTo>
                  <a:pt x="533144" y="1823616"/>
                </a:moveTo>
                <a:cubicBezTo>
                  <a:pt x="389822" y="1823616"/>
                  <a:pt x="318162" y="1905396"/>
                  <a:pt x="318162" y="2068955"/>
                </a:cubicBezTo>
                <a:lnTo>
                  <a:pt x="318162" y="2446667"/>
                </a:lnTo>
                <a:cubicBezTo>
                  <a:pt x="318162" y="2625819"/>
                  <a:pt x="380699" y="2715394"/>
                  <a:pt x="505773" y="2715394"/>
                </a:cubicBezTo>
                <a:cubicBezTo>
                  <a:pt x="571462" y="2715394"/>
                  <a:pt x="619568" y="2688190"/>
                  <a:pt x="650090" y="2633781"/>
                </a:cubicBezTo>
                <a:lnTo>
                  <a:pt x="679949" y="2707432"/>
                </a:lnTo>
                <a:lnTo>
                  <a:pt x="750117" y="2707432"/>
                </a:lnTo>
                <a:lnTo>
                  <a:pt x="750117" y="2197347"/>
                </a:lnTo>
                <a:lnTo>
                  <a:pt x="536130" y="2197347"/>
                </a:lnTo>
                <a:lnTo>
                  <a:pt x="536130" y="2348631"/>
                </a:lnTo>
                <a:lnTo>
                  <a:pt x="582908" y="2348631"/>
                </a:lnTo>
                <a:lnTo>
                  <a:pt x="582908" y="2473539"/>
                </a:lnTo>
                <a:cubicBezTo>
                  <a:pt x="582908" y="2497758"/>
                  <a:pt x="579839" y="2517249"/>
                  <a:pt x="573702" y="2532013"/>
                </a:cubicBezTo>
                <a:cubicBezTo>
                  <a:pt x="567564" y="2546776"/>
                  <a:pt x="555206" y="2554158"/>
                  <a:pt x="536627" y="2554158"/>
                </a:cubicBezTo>
                <a:cubicBezTo>
                  <a:pt x="518712" y="2554158"/>
                  <a:pt x="506686" y="2546776"/>
                  <a:pt x="500549" y="2532013"/>
                </a:cubicBezTo>
                <a:cubicBezTo>
                  <a:pt x="494410" y="2517249"/>
                  <a:pt x="491342" y="2498090"/>
                  <a:pt x="491342" y="2474535"/>
                </a:cubicBezTo>
                <a:lnTo>
                  <a:pt x="491342" y="2050045"/>
                </a:lnTo>
                <a:cubicBezTo>
                  <a:pt x="491342" y="2033788"/>
                  <a:pt x="494576" y="2018859"/>
                  <a:pt x="501046" y="2005256"/>
                </a:cubicBezTo>
                <a:cubicBezTo>
                  <a:pt x="507515" y="1991654"/>
                  <a:pt x="520869" y="1984853"/>
                  <a:pt x="541106" y="1984853"/>
                </a:cubicBezTo>
                <a:cubicBezTo>
                  <a:pt x="557362" y="1984853"/>
                  <a:pt x="568062" y="1991239"/>
                  <a:pt x="573204" y="2004012"/>
                </a:cubicBezTo>
                <a:cubicBezTo>
                  <a:pt x="578346" y="2016785"/>
                  <a:pt x="580918" y="2032627"/>
                  <a:pt x="580918" y="2051537"/>
                </a:cubicBezTo>
                <a:lnTo>
                  <a:pt x="580918" y="2129170"/>
                </a:lnTo>
                <a:lnTo>
                  <a:pt x="752107" y="2129170"/>
                </a:lnTo>
                <a:cubicBezTo>
                  <a:pt x="752107" y="2063812"/>
                  <a:pt x="746135" y="2008408"/>
                  <a:pt x="734192" y="1962957"/>
                </a:cubicBezTo>
                <a:cubicBezTo>
                  <a:pt x="722248" y="1917505"/>
                  <a:pt x="700519" y="1882919"/>
                  <a:pt x="669001" y="1859198"/>
                </a:cubicBezTo>
                <a:cubicBezTo>
                  <a:pt x="637483" y="1835477"/>
                  <a:pt x="592197" y="1823616"/>
                  <a:pt x="533144" y="1823616"/>
                </a:cubicBezTo>
                <a:close/>
                <a:moveTo>
                  <a:pt x="2578572" y="1766885"/>
                </a:moveTo>
                <a:lnTo>
                  <a:pt x="2578572" y="1915183"/>
                </a:lnTo>
                <a:lnTo>
                  <a:pt x="2756729" y="1915183"/>
                </a:lnTo>
                <a:lnTo>
                  <a:pt x="2756729" y="1766885"/>
                </a:lnTo>
                <a:close/>
                <a:moveTo>
                  <a:pt x="0" y="0"/>
                </a:moveTo>
                <a:lnTo>
                  <a:pt x="12007121" y="0"/>
                </a:lnTo>
                <a:lnTo>
                  <a:pt x="120071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 dirty="0">
              <a:solidFill>
                <a:schemeClr val="bg1"/>
              </a:solidFill>
              <a:latin typeface="Ant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9546990"/>
      </p:ext>
    </p:extLst>
  </p:cSld>
  <p:clrMapOvr>
    <a:masterClrMapping/>
  </p:clrMapOvr>
  <p:transition spd="slow" advClick="0" advTm="0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Macintosh PowerPoint</Application>
  <PresentationFormat>Breitbild</PresentationFormat>
  <Paragraphs>5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Anton</vt:lpstr>
      <vt:lpstr>Aptos</vt:lpstr>
      <vt:lpstr>Aptos Display</vt:lpstr>
      <vt:lpstr>Arial</vt:lpstr>
      <vt:lpstr>Arial Black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Zeier, Benjamin und Lena</dc:creator>
  <cp:lastModifiedBy>Zeier, Benjamin und Lena</cp:lastModifiedBy>
  <cp:revision>4</cp:revision>
  <dcterms:created xsi:type="dcterms:W3CDTF">2024-06-26T20:03:08Z</dcterms:created>
  <dcterms:modified xsi:type="dcterms:W3CDTF">2024-06-30T22:54:46Z</dcterms:modified>
</cp:coreProperties>
</file>